
<file path=[Content_Types].xml><?xml version="1.0" encoding="utf-8"?>
<Types xmlns="http://schemas.openxmlformats.org/package/2006/content-types">
  <Default Extension="xml" ContentType="application/xml"/>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Override PartName="/customXml/itemProps1.xml" ContentType="application/vnd.openxmlformats-officedocument.customXmlProperties+xml"/>
  <Override PartName="/customXml/itemProps10.xml" ContentType="application/vnd.openxmlformats-officedocument.customXmlProperties+xml"/>
  <Override PartName="/customXml/itemProps100.xml" ContentType="application/vnd.openxmlformats-officedocument.customXmlProperties+xml"/>
  <Override PartName="/customXml/itemProps101.xml" ContentType="application/vnd.openxmlformats-officedocument.customXmlProperties+xml"/>
  <Override PartName="/customXml/itemProps102.xml" ContentType="application/vnd.openxmlformats-officedocument.customXmlProperties+xml"/>
  <Override PartName="/customXml/itemProps103.xml" ContentType="application/vnd.openxmlformats-officedocument.customXmlProperties+xml"/>
  <Override PartName="/customXml/itemProps104.xml" ContentType="application/vnd.openxmlformats-officedocument.customXmlProperties+xml"/>
  <Override PartName="/customXml/itemProps105.xml" ContentType="application/vnd.openxmlformats-officedocument.customXmlProperties+xml"/>
  <Override PartName="/customXml/itemProps106.xml" ContentType="application/vnd.openxmlformats-officedocument.customXmlProperties+xml"/>
  <Override PartName="/customXml/itemProps107.xml" ContentType="application/vnd.openxmlformats-officedocument.customXmlProperties+xml"/>
  <Override PartName="/customXml/itemProps108.xml" ContentType="application/vnd.openxmlformats-officedocument.customXmlProperties+xml"/>
  <Override PartName="/customXml/itemProps109.xml" ContentType="application/vnd.openxmlformats-officedocument.customXmlProperties+xml"/>
  <Override PartName="/customXml/itemProps11.xml" ContentType="application/vnd.openxmlformats-officedocument.customXmlProperties+xml"/>
  <Override PartName="/customXml/itemProps110.xml" ContentType="application/vnd.openxmlformats-officedocument.customXmlProperties+xml"/>
  <Override PartName="/customXml/itemProps111.xml" ContentType="application/vnd.openxmlformats-officedocument.customXmlProperties+xml"/>
  <Override PartName="/customXml/itemProps112.xml" ContentType="application/vnd.openxmlformats-officedocument.customXmlProperties+xml"/>
  <Override PartName="/customXml/itemProps113.xml" ContentType="application/vnd.openxmlformats-officedocument.customXmlProperties+xml"/>
  <Override PartName="/customXml/itemProps114.xml" ContentType="application/vnd.openxmlformats-officedocument.customXmlProperties+xml"/>
  <Override PartName="/customXml/itemProps115.xml" ContentType="application/vnd.openxmlformats-officedocument.customXmlProperties+xml"/>
  <Override PartName="/customXml/itemProps116.xml" ContentType="application/vnd.openxmlformats-officedocument.customXmlProperties+xml"/>
  <Override PartName="/customXml/itemProps117.xml" ContentType="application/vnd.openxmlformats-officedocument.customXmlProperties+xml"/>
  <Override PartName="/customXml/itemProps118.xml" ContentType="application/vnd.openxmlformats-officedocument.customXmlProperties+xml"/>
  <Override PartName="/customXml/itemProps119.xml" ContentType="application/vnd.openxmlformats-officedocument.customXmlProperties+xml"/>
  <Override PartName="/customXml/itemProps12.xml" ContentType="application/vnd.openxmlformats-officedocument.customXmlProperties+xml"/>
  <Override PartName="/customXml/itemProps120.xml" ContentType="application/vnd.openxmlformats-officedocument.customXmlProperties+xml"/>
  <Override PartName="/customXml/itemProps121.xml" ContentType="application/vnd.openxmlformats-officedocument.customXmlProperties+xml"/>
  <Override PartName="/customXml/itemProps122.xml" ContentType="application/vnd.openxmlformats-officedocument.customXmlProperties+xml"/>
  <Override PartName="/customXml/itemProps123.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customXml/itemProps36.xml" ContentType="application/vnd.openxmlformats-officedocument.customXmlProperties+xml"/>
  <Override PartName="/customXml/itemProps37.xml" ContentType="application/vnd.openxmlformats-officedocument.customXmlProperties+xml"/>
  <Override PartName="/customXml/itemProps38.xml" ContentType="application/vnd.openxmlformats-officedocument.customXmlProperties+xml"/>
  <Override PartName="/customXml/itemProps39.xml" ContentType="application/vnd.openxmlformats-officedocument.customXmlProperties+xml"/>
  <Override PartName="/customXml/itemProps4.xml" ContentType="application/vnd.openxmlformats-officedocument.customXmlProperties+xml"/>
  <Override PartName="/customXml/itemProps40.xml" ContentType="application/vnd.openxmlformats-officedocument.customXmlProperties+xml"/>
  <Override PartName="/customXml/itemProps41.xml" ContentType="application/vnd.openxmlformats-officedocument.customXmlProperties+xml"/>
  <Override PartName="/customXml/itemProps42.xml" ContentType="application/vnd.openxmlformats-officedocument.customXmlProperties+xml"/>
  <Override PartName="/customXml/itemProps43.xml" ContentType="application/vnd.openxmlformats-officedocument.customXmlProperties+xml"/>
  <Override PartName="/customXml/itemProps44.xml" ContentType="application/vnd.openxmlformats-officedocument.customXmlProperties+xml"/>
  <Override PartName="/customXml/itemProps45.xml" ContentType="application/vnd.openxmlformats-officedocument.customXmlProperties+xml"/>
  <Override PartName="/customXml/itemProps46.xml" ContentType="application/vnd.openxmlformats-officedocument.customXmlProperties+xml"/>
  <Override PartName="/customXml/itemProps47.xml" ContentType="application/vnd.openxmlformats-officedocument.customXmlProperties+xml"/>
  <Override PartName="/customXml/itemProps48.xml" ContentType="application/vnd.openxmlformats-officedocument.customXmlProperties+xml"/>
  <Override PartName="/customXml/itemProps49.xml" ContentType="application/vnd.openxmlformats-officedocument.customXmlProperties+xml"/>
  <Override PartName="/customXml/itemProps5.xml" ContentType="application/vnd.openxmlformats-officedocument.customXmlProperties+xml"/>
  <Override PartName="/customXml/itemProps50.xml" ContentType="application/vnd.openxmlformats-officedocument.customXmlProperties+xml"/>
  <Override PartName="/customXml/itemProps51.xml" ContentType="application/vnd.openxmlformats-officedocument.customXmlProperties+xml"/>
  <Override PartName="/customXml/itemProps52.xml" ContentType="application/vnd.openxmlformats-officedocument.customXmlProperties+xml"/>
  <Override PartName="/customXml/itemProps53.xml" ContentType="application/vnd.openxmlformats-officedocument.customXmlProperties+xml"/>
  <Override PartName="/customXml/itemProps54.xml" ContentType="application/vnd.openxmlformats-officedocument.customXmlProperties+xml"/>
  <Override PartName="/customXml/itemProps55.xml" ContentType="application/vnd.openxmlformats-officedocument.customXmlProperties+xml"/>
  <Override PartName="/customXml/itemProps56.xml" ContentType="application/vnd.openxmlformats-officedocument.customXmlProperties+xml"/>
  <Override PartName="/customXml/itemProps57.xml" ContentType="application/vnd.openxmlformats-officedocument.customXmlProperties+xml"/>
  <Override PartName="/customXml/itemProps58.xml" ContentType="application/vnd.openxmlformats-officedocument.customXmlProperties+xml"/>
  <Override PartName="/customXml/itemProps59.xml" ContentType="application/vnd.openxmlformats-officedocument.customXmlProperties+xml"/>
  <Override PartName="/customXml/itemProps6.xml" ContentType="application/vnd.openxmlformats-officedocument.customXmlProperties+xml"/>
  <Override PartName="/customXml/itemProps60.xml" ContentType="application/vnd.openxmlformats-officedocument.customXmlProperties+xml"/>
  <Override PartName="/customXml/itemProps61.xml" ContentType="application/vnd.openxmlformats-officedocument.customXmlProperties+xml"/>
  <Override PartName="/customXml/itemProps62.xml" ContentType="application/vnd.openxmlformats-officedocument.customXmlProperties+xml"/>
  <Override PartName="/customXml/itemProps63.xml" ContentType="application/vnd.openxmlformats-officedocument.customXmlProperties+xml"/>
  <Override PartName="/customXml/itemProps64.xml" ContentType="application/vnd.openxmlformats-officedocument.customXmlProperties+xml"/>
  <Override PartName="/customXml/itemProps65.xml" ContentType="application/vnd.openxmlformats-officedocument.customXmlProperties+xml"/>
  <Override PartName="/customXml/itemProps66.xml" ContentType="application/vnd.openxmlformats-officedocument.customXmlProperties+xml"/>
  <Override PartName="/customXml/itemProps67.xml" ContentType="application/vnd.openxmlformats-officedocument.customXmlProperties+xml"/>
  <Override PartName="/customXml/itemProps68.xml" ContentType="application/vnd.openxmlformats-officedocument.customXmlProperties+xml"/>
  <Override PartName="/customXml/itemProps69.xml" ContentType="application/vnd.openxmlformats-officedocument.customXmlProperties+xml"/>
  <Override PartName="/customXml/itemProps7.xml" ContentType="application/vnd.openxmlformats-officedocument.customXmlProperties+xml"/>
  <Override PartName="/customXml/itemProps70.xml" ContentType="application/vnd.openxmlformats-officedocument.customXmlProperties+xml"/>
  <Override PartName="/customXml/itemProps71.xml" ContentType="application/vnd.openxmlformats-officedocument.customXmlProperties+xml"/>
  <Override PartName="/customXml/itemProps72.xml" ContentType="application/vnd.openxmlformats-officedocument.customXmlProperties+xml"/>
  <Override PartName="/customXml/itemProps73.xml" ContentType="application/vnd.openxmlformats-officedocument.customXmlProperties+xml"/>
  <Override PartName="/customXml/itemProps74.xml" ContentType="application/vnd.openxmlformats-officedocument.customXmlProperties+xml"/>
  <Override PartName="/customXml/itemProps75.xml" ContentType="application/vnd.openxmlformats-officedocument.customXmlProperties+xml"/>
  <Override PartName="/customXml/itemProps76.xml" ContentType="application/vnd.openxmlformats-officedocument.customXmlProperties+xml"/>
  <Override PartName="/customXml/itemProps77.xml" ContentType="application/vnd.openxmlformats-officedocument.customXmlProperties+xml"/>
  <Override PartName="/customXml/itemProps78.xml" ContentType="application/vnd.openxmlformats-officedocument.customXmlProperties+xml"/>
  <Override PartName="/customXml/itemProps79.xml" ContentType="application/vnd.openxmlformats-officedocument.customXmlProperties+xml"/>
  <Override PartName="/customXml/itemProps8.xml" ContentType="application/vnd.openxmlformats-officedocument.customXmlProperties+xml"/>
  <Override PartName="/customXml/itemProps80.xml" ContentType="application/vnd.openxmlformats-officedocument.customXmlProperties+xml"/>
  <Override PartName="/customXml/itemProps81.xml" ContentType="application/vnd.openxmlformats-officedocument.customXmlProperties+xml"/>
  <Override PartName="/customXml/itemProps82.xml" ContentType="application/vnd.openxmlformats-officedocument.customXmlProperties+xml"/>
  <Override PartName="/customXml/itemProps83.xml" ContentType="application/vnd.openxmlformats-officedocument.customXmlProperties+xml"/>
  <Override PartName="/customXml/itemProps84.xml" ContentType="application/vnd.openxmlformats-officedocument.customXmlProperties+xml"/>
  <Override PartName="/customXml/itemProps85.xml" ContentType="application/vnd.openxmlformats-officedocument.customXmlProperties+xml"/>
  <Override PartName="/customXml/itemProps86.xml" ContentType="application/vnd.openxmlformats-officedocument.customXmlProperties+xml"/>
  <Override PartName="/customXml/itemProps87.xml" ContentType="application/vnd.openxmlformats-officedocument.customXmlProperties+xml"/>
  <Override PartName="/customXml/itemProps88.xml" ContentType="application/vnd.openxmlformats-officedocument.customXmlProperties+xml"/>
  <Override PartName="/customXml/itemProps89.xml" ContentType="application/vnd.openxmlformats-officedocument.customXmlProperties+xml"/>
  <Override PartName="/customXml/itemProps9.xml" ContentType="application/vnd.openxmlformats-officedocument.customXmlProperties+xml"/>
  <Override PartName="/customXml/itemProps90.xml" ContentType="application/vnd.openxmlformats-officedocument.customXmlProperties+xml"/>
  <Override PartName="/customXml/itemProps91.xml" ContentType="application/vnd.openxmlformats-officedocument.customXmlProperties+xml"/>
  <Override PartName="/customXml/itemProps92.xml" ContentType="application/vnd.openxmlformats-officedocument.customXmlProperties+xml"/>
  <Override PartName="/customXml/itemProps93.xml" ContentType="application/vnd.openxmlformats-officedocument.customXmlProperties+xml"/>
  <Override PartName="/customXml/itemProps94.xml" ContentType="application/vnd.openxmlformats-officedocument.customXmlProperties+xml"/>
  <Override PartName="/customXml/itemProps95.xml" ContentType="application/vnd.openxmlformats-officedocument.customXmlProperties+xml"/>
  <Override PartName="/customXml/itemProps96.xml" ContentType="application/vnd.openxmlformats-officedocument.customXmlProperties+xml"/>
  <Override PartName="/customXml/itemProps97.xml" ContentType="application/vnd.openxmlformats-officedocument.customXmlProperties+xml"/>
  <Override PartName="/customXml/itemProps98.xml" ContentType="application/vnd.openxmlformats-officedocument.customXmlProperties+xml"/>
  <Override PartName="/customXml/itemProps99.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3"/>
    <p:sldMasterId id="2147483657" r:id="rId4"/>
  </p:sldMasterIdLst>
  <p:notesMasterIdLst>
    <p:notesMasterId r:id="rId9"/>
  </p:notesMasterIdLst>
  <p:sldIdLst>
    <p:sldId id="431" r:id="rId5"/>
    <p:sldId id="419" r:id="rId6"/>
    <p:sldId id="420" r:id="rId7"/>
    <p:sldId id="259" r:id="rId8"/>
    <p:sldId id="261" r:id="rId10"/>
    <p:sldId id="262" r:id="rId11"/>
    <p:sldId id="264" r:id="rId12"/>
    <p:sldId id="266" r:id="rId13"/>
    <p:sldId id="267" r:id="rId14"/>
    <p:sldId id="269" r:id="rId15"/>
    <p:sldId id="270" r:id="rId16"/>
    <p:sldId id="271" r:id="rId17"/>
    <p:sldId id="272" r:id="rId18"/>
    <p:sldId id="273" r:id="rId19"/>
    <p:sldId id="275" r:id="rId20"/>
    <p:sldId id="276" r:id="rId21"/>
    <p:sldId id="277" r:id="rId22"/>
    <p:sldId id="279" r:id="rId23"/>
    <p:sldId id="280" r:id="rId24"/>
    <p:sldId id="282" r:id="rId25"/>
    <p:sldId id="283" r:id="rId26"/>
    <p:sldId id="284" r:id="rId27"/>
    <p:sldId id="422" r:id="rId28"/>
    <p:sldId id="421" r:id="rId29"/>
    <p:sldId id="285" r:id="rId30"/>
    <p:sldId id="286" r:id="rId31"/>
    <p:sldId id="288" r:id="rId32"/>
    <p:sldId id="290" r:id="rId33"/>
    <p:sldId id="291" r:id="rId34"/>
    <p:sldId id="293" r:id="rId35"/>
    <p:sldId id="295" r:id="rId36"/>
    <p:sldId id="423" r:id="rId37"/>
    <p:sldId id="299" r:id="rId38"/>
    <p:sldId id="300" r:id="rId39"/>
    <p:sldId id="302" r:id="rId40"/>
    <p:sldId id="305" r:id="rId41"/>
    <p:sldId id="306" r:id="rId42"/>
    <p:sldId id="307" r:id="rId43"/>
    <p:sldId id="310" r:id="rId44"/>
    <p:sldId id="311" r:id="rId45"/>
    <p:sldId id="313" r:id="rId46"/>
    <p:sldId id="314" r:id="rId47"/>
    <p:sldId id="315" r:id="rId48"/>
    <p:sldId id="424" r:id="rId49"/>
    <p:sldId id="317" r:id="rId50"/>
    <p:sldId id="319" r:id="rId51"/>
    <p:sldId id="320" r:id="rId52"/>
    <p:sldId id="321" r:id="rId53"/>
    <p:sldId id="322" r:id="rId54"/>
    <p:sldId id="325" r:id="rId55"/>
    <p:sldId id="326" r:id="rId56"/>
    <p:sldId id="426" r:id="rId57"/>
    <p:sldId id="425" r:id="rId58"/>
    <p:sldId id="328" r:id="rId59"/>
    <p:sldId id="329" r:id="rId60"/>
    <p:sldId id="330" r:id="rId61"/>
    <p:sldId id="331" r:id="rId62"/>
    <p:sldId id="333" r:id="rId63"/>
    <p:sldId id="334" r:id="rId64"/>
    <p:sldId id="336" r:id="rId65"/>
    <p:sldId id="337" r:id="rId66"/>
    <p:sldId id="338" r:id="rId67"/>
    <p:sldId id="339" r:id="rId68"/>
    <p:sldId id="340" r:id="rId69"/>
    <p:sldId id="341" r:id="rId70"/>
    <p:sldId id="343" r:id="rId71"/>
    <p:sldId id="345" r:id="rId72"/>
    <p:sldId id="347" r:id="rId73"/>
    <p:sldId id="348" r:id="rId74"/>
    <p:sldId id="350" r:id="rId75"/>
    <p:sldId id="352" r:id="rId76"/>
    <p:sldId id="353" r:id="rId77"/>
    <p:sldId id="354" r:id="rId78"/>
    <p:sldId id="355" r:id="rId79"/>
    <p:sldId id="356" r:id="rId80"/>
    <p:sldId id="357" r:id="rId81"/>
    <p:sldId id="358" r:id="rId82"/>
    <p:sldId id="359" r:id="rId83"/>
    <p:sldId id="360" r:id="rId84"/>
    <p:sldId id="361" r:id="rId85"/>
    <p:sldId id="362" r:id="rId86"/>
    <p:sldId id="363" r:id="rId87"/>
    <p:sldId id="364" r:id="rId88"/>
    <p:sldId id="365" r:id="rId89"/>
    <p:sldId id="366" r:id="rId90"/>
    <p:sldId id="367" r:id="rId91"/>
    <p:sldId id="368" r:id="rId92"/>
    <p:sldId id="428" r:id="rId93"/>
    <p:sldId id="427" r:id="rId94"/>
    <p:sldId id="370" r:id="rId95"/>
    <p:sldId id="371" r:id="rId96"/>
    <p:sldId id="372" r:id="rId97"/>
    <p:sldId id="375" r:id="rId98"/>
    <p:sldId id="376" r:id="rId99"/>
    <p:sldId id="378" r:id="rId100"/>
    <p:sldId id="379" r:id="rId101"/>
    <p:sldId id="380" r:id="rId102"/>
    <p:sldId id="381" r:id="rId103"/>
    <p:sldId id="382" r:id="rId104"/>
    <p:sldId id="384" r:id="rId105"/>
    <p:sldId id="385" r:id="rId106"/>
    <p:sldId id="386" r:id="rId107"/>
    <p:sldId id="387" r:id="rId108"/>
    <p:sldId id="388" r:id="rId109"/>
    <p:sldId id="389" r:id="rId110"/>
    <p:sldId id="391" r:id="rId111"/>
    <p:sldId id="392" r:id="rId112"/>
    <p:sldId id="393" r:id="rId113"/>
    <p:sldId id="394" r:id="rId114"/>
    <p:sldId id="395" r:id="rId115"/>
    <p:sldId id="396" r:id="rId116"/>
    <p:sldId id="397" r:id="rId117"/>
    <p:sldId id="398" r:id="rId118"/>
    <p:sldId id="400" r:id="rId119"/>
    <p:sldId id="401" r:id="rId120"/>
    <p:sldId id="402" r:id="rId121"/>
    <p:sldId id="403" r:id="rId122"/>
    <p:sldId id="404" r:id="rId123"/>
    <p:sldId id="405" r:id="rId124"/>
    <p:sldId id="407" r:id="rId125"/>
    <p:sldId id="409" r:id="rId126"/>
    <p:sldId id="410" r:id="rId127"/>
    <p:sldId id="411" r:id="rId128"/>
    <p:sldId id="430" r:id="rId129"/>
    <p:sldId id="429" r:id="rId130"/>
    <p:sldId id="414" r:id="rId131"/>
    <p:sldId id="415" r:id="rId132"/>
    <p:sldId id="416" r:id="rId133"/>
    <p:sldId id="417" r:id="rId134"/>
  </p:sldIdLst>
  <p:sldSz cx="12167870" cy="684022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48"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78142" autoAdjust="0"/>
  </p:normalViewPr>
  <p:slideViewPr>
    <p:cSldViewPr showGuides="1">
      <p:cViewPr varScale="1">
        <p:scale>
          <a:sx n="89" d="100"/>
          <a:sy n="89" d="100"/>
        </p:scale>
        <p:origin x="-594" y="-102"/>
      </p:cViewPr>
      <p:guideLst>
        <p:guide orient="horz" pos="2148"/>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4.xml"/><Relationship Id="rId98" Type="http://schemas.openxmlformats.org/officeDocument/2006/relationships/slide" Target="slides/slide93.xml"/><Relationship Id="rId97" Type="http://schemas.openxmlformats.org/officeDocument/2006/relationships/slide" Target="slides/slide92.xml"/><Relationship Id="rId96" Type="http://schemas.openxmlformats.org/officeDocument/2006/relationships/slide" Target="slides/slide91.xml"/><Relationship Id="rId95" Type="http://schemas.openxmlformats.org/officeDocument/2006/relationships/slide" Target="slides/slide90.xml"/><Relationship Id="rId94" Type="http://schemas.openxmlformats.org/officeDocument/2006/relationships/slide" Target="slides/slide89.xml"/><Relationship Id="rId93" Type="http://schemas.openxmlformats.org/officeDocument/2006/relationships/slide" Target="slides/slide88.xml"/><Relationship Id="rId92" Type="http://schemas.openxmlformats.org/officeDocument/2006/relationships/slide" Target="slides/slide87.xml"/><Relationship Id="rId91" Type="http://schemas.openxmlformats.org/officeDocument/2006/relationships/slide" Target="slides/slide86.xml"/><Relationship Id="rId90" Type="http://schemas.openxmlformats.org/officeDocument/2006/relationships/slide" Target="slides/slide85.xml"/><Relationship Id="rId9" Type="http://schemas.openxmlformats.org/officeDocument/2006/relationships/notesMaster" Target="notesMasters/notesMaster1.xml"/><Relationship Id="rId89" Type="http://schemas.openxmlformats.org/officeDocument/2006/relationships/slide" Target="slides/slide84.xml"/><Relationship Id="rId88" Type="http://schemas.openxmlformats.org/officeDocument/2006/relationships/slide" Target="slides/slide83.xml"/><Relationship Id="rId87" Type="http://schemas.openxmlformats.org/officeDocument/2006/relationships/slide" Target="slides/slide82.xml"/><Relationship Id="rId86" Type="http://schemas.openxmlformats.org/officeDocument/2006/relationships/slide" Target="slides/slide81.xml"/><Relationship Id="rId85" Type="http://schemas.openxmlformats.org/officeDocument/2006/relationships/slide" Target="slides/slide80.xml"/><Relationship Id="rId84" Type="http://schemas.openxmlformats.org/officeDocument/2006/relationships/slide" Target="slides/slide79.xml"/><Relationship Id="rId83" Type="http://schemas.openxmlformats.org/officeDocument/2006/relationships/slide" Target="slides/slide78.xml"/><Relationship Id="rId82" Type="http://schemas.openxmlformats.org/officeDocument/2006/relationships/slide" Target="slides/slide77.xml"/><Relationship Id="rId81" Type="http://schemas.openxmlformats.org/officeDocument/2006/relationships/slide" Target="slides/slide76.xml"/><Relationship Id="rId80" Type="http://schemas.openxmlformats.org/officeDocument/2006/relationships/slide" Target="slides/slide75.xml"/><Relationship Id="rId8" Type="http://schemas.openxmlformats.org/officeDocument/2006/relationships/slide" Target="slides/slide4.xml"/><Relationship Id="rId79" Type="http://schemas.openxmlformats.org/officeDocument/2006/relationships/slide" Target="slides/slide74.xml"/><Relationship Id="rId78" Type="http://schemas.openxmlformats.org/officeDocument/2006/relationships/slide" Target="slides/slide73.xml"/><Relationship Id="rId77" Type="http://schemas.openxmlformats.org/officeDocument/2006/relationships/slide" Target="slides/slide72.xml"/><Relationship Id="rId76" Type="http://schemas.openxmlformats.org/officeDocument/2006/relationships/slide" Target="slides/slide71.xml"/><Relationship Id="rId75" Type="http://schemas.openxmlformats.org/officeDocument/2006/relationships/slide" Target="slides/slide70.xml"/><Relationship Id="rId74" Type="http://schemas.openxmlformats.org/officeDocument/2006/relationships/slide" Target="slides/slide69.xml"/><Relationship Id="rId73" Type="http://schemas.openxmlformats.org/officeDocument/2006/relationships/slide" Target="slides/slide68.xml"/><Relationship Id="rId72" Type="http://schemas.openxmlformats.org/officeDocument/2006/relationships/slide" Target="slides/slide67.xml"/><Relationship Id="rId71" Type="http://schemas.openxmlformats.org/officeDocument/2006/relationships/slide" Target="slides/slide66.xml"/><Relationship Id="rId70" Type="http://schemas.openxmlformats.org/officeDocument/2006/relationships/slide" Target="slides/slide65.xml"/><Relationship Id="rId7" Type="http://schemas.openxmlformats.org/officeDocument/2006/relationships/slide" Target="slides/slide3.xml"/><Relationship Id="rId69" Type="http://schemas.openxmlformats.org/officeDocument/2006/relationships/slide" Target="slides/slide64.xml"/><Relationship Id="rId68" Type="http://schemas.openxmlformats.org/officeDocument/2006/relationships/slide" Target="slides/slide63.xml"/><Relationship Id="rId67" Type="http://schemas.openxmlformats.org/officeDocument/2006/relationships/slide" Target="slides/slide62.xml"/><Relationship Id="rId66" Type="http://schemas.openxmlformats.org/officeDocument/2006/relationships/slide" Target="slides/slide61.xml"/><Relationship Id="rId65" Type="http://schemas.openxmlformats.org/officeDocument/2006/relationships/slide" Target="slides/slide60.xml"/><Relationship Id="rId64" Type="http://schemas.openxmlformats.org/officeDocument/2006/relationships/slide" Target="slides/slide59.xml"/><Relationship Id="rId63" Type="http://schemas.openxmlformats.org/officeDocument/2006/relationships/slide" Target="slides/slide58.xml"/><Relationship Id="rId62" Type="http://schemas.openxmlformats.org/officeDocument/2006/relationships/slide" Target="slides/slide57.xml"/><Relationship Id="rId61" Type="http://schemas.openxmlformats.org/officeDocument/2006/relationships/slide" Target="slides/slide56.xml"/><Relationship Id="rId60" Type="http://schemas.openxmlformats.org/officeDocument/2006/relationships/slide" Target="slides/slide55.xml"/><Relationship Id="rId6" Type="http://schemas.openxmlformats.org/officeDocument/2006/relationships/slide" Target="slides/slide2.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0" Type="http://schemas.openxmlformats.org/officeDocument/2006/relationships/customXml" Target="../customXml/item123.xml"/><Relationship Id="rId26" Type="http://schemas.openxmlformats.org/officeDocument/2006/relationships/slide" Target="slides/slide21.xml"/><Relationship Id="rId259" Type="http://schemas.openxmlformats.org/officeDocument/2006/relationships/customXml" Target="../customXml/item122.xml"/><Relationship Id="rId258" Type="http://schemas.openxmlformats.org/officeDocument/2006/relationships/customXml" Target="../customXml/item121.xml"/><Relationship Id="rId257" Type="http://schemas.openxmlformats.org/officeDocument/2006/relationships/customXml" Target="../customXml/item120.xml"/><Relationship Id="rId256" Type="http://schemas.openxmlformats.org/officeDocument/2006/relationships/customXml" Target="../customXml/item119.xml"/><Relationship Id="rId255" Type="http://schemas.openxmlformats.org/officeDocument/2006/relationships/customXml" Target="../customXml/item118.xml"/><Relationship Id="rId254" Type="http://schemas.openxmlformats.org/officeDocument/2006/relationships/customXml" Target="../customXml/item117.xml"/><Relationship Id="rId253" Type="http://schemas.openxmlformats.org/officeDocument/2006/relationships/customXml" Target="../customXml/item116.xml"/><Relationship Id="rId252" Type="http://schemas.openxmlformats.org/officeDocument/2006/relationships/customXml" Target="../customXml/item115.xml"/><Relationship Id="rId251" Type="http://schemas.openxmlformats.org/officeDocument/2006/relationships/customXml" Target="../customXml/item114.xml"/><Relationship Id="rId250" Type="http://schemas.openxmlformats.org/officeDocument/2006/relationships/customXml" Target="../customXml/item113.xml"/><Relationship Id="rId25" Type="http://schemas.openxmlformats.org/officeDocument/2006/relationships/slide" Target="slides/slide20.xml"/><Relationship Id="rId249" Type="http://schemas.openxmlformats.org/officeDocument/2006/relationships/customXml" Target="../customXml/item112.xml"/><Relationship Id="rId248" Type="http://schemas.openxmlformats.org/officeDocument/2006/relationships/customXml" Target="../customXml/item111.xml"/><Relationship Id="rId247" Type="http://schemas.openxmlformats.org/officeDocument/2006/relationships/customXml" Target="../customXml/item110.xml"/><Relationship Id="rId246" Type="http://schemas.openxmlformats.org/officeDocument/2006/relationships/customXml" Target="../customXml/item109.xml"/><Relationship Id="rId245" Type="http://schemas.openxmlformats.org/officeDocument/2006/relationships/customXml" Target="../customXml/item108.xml"/><Relationship Id="rId244" Type="http://schemas.openxmlformats.org/officeDocument/2006/relationships/customXml" Target="../customXml/item107.xml"/><Relationship Id="rId243" Type="http://schemas.openxmlformats.org/officeDocument/2006/relationships/customXml" Target="../customXml/item106.xml"/><Relationship Id="rId242" Type="http://schemas.openxmlformats.org/officeDocument/2006/relationships/customXml" Target="../customXml/item105.xml"/><Relationship Id="rId241" Type="http://schemas.openxmlformats.org/officeDocument/2006/relationships/customXml" Target="../customXml/item104.xml"/><Relationship Id="rId240" Type="http://schemas.openxmlformats.org/officeDocument/2006/relationships/customXml" Target="../customXml/item103.xml"/><Relationship Id="rId24" Type="http://schemas.openxmlformats.org/officeDocument/2006/relationships/slide" Target="slides/slide19.xml"/><Relationship Id="rId239" Type="http://schemas.openxmlformats.org/officeDocument/2006/relationships/customXml" Target="../customXml/item102.xml"/><Relationship Id="rId238" Type="http://schemas.openxmlformats.org/officeDocument/2006/relationships/customXml" Target="../customXml/item101.xml"/><Relationship Id="rId237" Type="http://schemas.openxmlformats.org/officeDocument/2006/relationships/customXml" Target="../customXml/item100.xml"/><Relationship Id="rId236" Type="http://schemas.openxmlformats.org/officeDocument/2006/relationships/customXml" Target="../customXml/item99.xml"/><Relationship Id="rId235" Type="http://schemas.openxmlformats.org/officeDocument/2006/relationships/customXml" Target="../customXml/item98.xml"/><Relationship Id="rId234" Type="http://schemas.openxmlformats.org/officeDocument/2006/relationships/customXml" Target="../customXml/item97.xml"/><Relationship Id="rId233" Type="http://schemas.openxmlformats.org/officeDocument/2006/relationships/customXml" Target="../customXml/item96.xml"/><Relationship Id="rId232" Type="http://schemas.openxmlformats.org/officeDocument/2006/relationships/customXml" Target="../customXml/item95.xml"/><Relationship Id="rId231" Type="http://schemas.openxmlformats.org/officeDocument/2006/relationships/customXml" Target="../customXml/item94.xml"/><Relationship Id="rId230" Type="http://schemas.openxmlformats.org/officeDocument/2006/relationships/customXml" Target="../customXml/item93.xml"/><Relationship Id="rId23" Type="http://schemas.openxmlformats.org/officeDocument/2006/relationships/slide" Target="slides/slide18.xml"/><Relationship Id="rId229" Type="http://schemas.openxmlformats.org/officeDocument/2006/relationships/customXml" Target="../customXml/item92.xml"/><Relationship Id="rId228" Type="http://schemas.openxmlformats.org/officeDocument/2006/relationships/customXml" Target="../customXml/item91.xml"/><Relationship Id="rId227" Type="http://schemas.openxmlformats.org/officeDocument/2006/relationships/customXml" Target="../customXml/item90.xml"/><Relationship Id="rId226" Type="http://schemas.openxmlformats.org/officeDocument/2006/relationships/customXml" Target="../customXml/item89.xml"/><Relationship Id="rId225" Type="http://schemas.openxmlformats.org/officeDocument/2006/relationships/customXml" Target="../customXml/item88.xml"/><Relationship Id="rId224" Type="http://schemas.openxmlformats.org/officeDocument/2006/relationships/customXml" Target="../customXml/item87.xml"/><Relationship Id="rId223" Type="http://schemas.openxmlformats.org/officeDocument/2006/relationships/customXml" Target="../customXml/item86.xml"/><Relationship Id="rId222" Type="http://schemas.openxmlformats.org/officeDocument/2006/relationships/customXml" Target="../customXml/item85.xml"/><Relationship Id="rId221" Type="http://schemas.openxmlformats.org/officeDocument/2006/relationships/customXml" Target="../customXml/item84.xml"/><Relationship Id="rId220" Type="http://schemas.openxmlformats.org/officeDocument/2006/relationships/customXml" Target="../customXml/item83.xml"/><Relationship Id="rId22" Type="http://schemas.openxmlformats.org/officeDocument/2006/relationships/slide" Target="slides/slide17.xml"/><Relationship Id="rId219" Type="http://schemas.openxmlformats.org/officeDocument/2006/relationships/customXml" Target="../customXml/item82.xml"/><Relationship Id="rId218" Type="http://schemas.openxmlformats.org/officeDocument/2006/relationships/customXml" Target="../customXml/item81.xml"/><Relationship Id="rId217" Type="http://schemas.openxmlformats.org/officeDocument/2006/relationships/customXml" Target="../customXml/item80.xml"/><Relationship Id="rId216" Type="http://schemas.openxmlformats.org/officeDocument/2006/relationships/customXml" Target="../customXml/item79.xml"/><Relationship Id="rId215" Type="http://schemas.openxmlformats.org/officeDocument/2006/relationships/customXml" Target="../customXml/item78.xml"/><Relationship Id="rId214" Type="http://schemas.openxmlformats.org/officeDocument/2006/relationships/customXml" Target="../customXml/item77.xml"/><Relationship Id="rId213" Type="http://schemas.openxmlformats.org/officeDocument/2006/relationships/customXml" Target="../customXml/item76.xml"/><Relationship Id="rId212" Type="http://schemas.openxmlformats.org/officeDocument/2006/relationships/customXml" Target="../customXml/item75.xml"/><Relationship Id="rId211" Type="http://schemas.openxmlformats.org/officeDocument/2006/relationships/customXml" Target="../customXml/item74.xml"/><Relationship Id="rId210" Type="http://schemas.openxmlformats.org/officeDocument/2006/relationships/customXml" Target="../customXml/item73.xml"/><Relationship Id="rId21" Type="http://schemas.openxmlformats.org/officeDocument/2006/relationships/slide" Target="slides/slide16.xml"/><Relationship Id="rId209" Type="http://schemas.openxmlformats.org/officeDocument/2006/relationships/customXml" Target="../customXml/item72.xml"/><Relationship Id="rId208" Type="http://schemas.openxmlformats.org/officeDocument/2006/relationships/customXml" Target="../customXml/item71.xml"/><Relationship Id="rId207" Type="http://schemas.openxmlformats.org/officeDocument/2006/relationships/customXml" Target="../customXml/item70.xml"/><Relationship Id="rId206" Type="http://schemas.openxmlformats.org/officeDocument/2006/relationships/customXml" Target="../customXml/item69.xml"/><Relationship Id="rId205" Type="http://schemas.openxmlformats.org/officeDocument/2006/relationships/customXml" Target="../customXml/item68.xml"/><Relationship Id="rId204" Type="http://schemas.openxmlformats.org/officeDocument/2006/relationships/customXml" Target="../customXml/item67.xml"/><Relationship Id="rId203" Type="http://schemas.openxmlformats.org/officeDocument/2006/relationships/customXml" Target="../customXml/item66.xml"/><Relationship Id="rId202" Type="http://schemas.openxmlformats.org/officeDocument/2006/relationships/customXml" Target="../customXml/item65.xml"/><Relationship Id="rId201" Type="http://schemas.openxmlformats.org/officeDocument/2006/relationships/customXml" Target="../customXml/item64.xml"/><Relationship Id="rId200" Type="http://schemas.openxmlformats.org/officeDocument/2006/relationships/customXml" Target="../customXml/item63.xml"/><Relationship Id="rId20" Type="http://schemas.openxmlformats.org/officeDocument/2006/relationships/slide" Target="slides/slide15.xml"/><Relationship Id="rId2" Type="http://schemas.openxmlformats.org/officeDocument/2006/relationships/theme" Target="theme/theme1.xml"/><Relationship Id="rId199" Type="http://schemas.openxmlformats.org/officeDocument/2006/relationships/customXml" Target="../customXml/item62.xml"/><Relationship Id="rId198" Type="http://schemas.openxmlformats.org/officeDocument/2006/relationships/customXml" Target="../customXml/item61.xml"/><Relationship Id="rId197" Type="http://schemas.openxmlformats.org/officeDocument/2006/relationships/customXml" Target="../customXml/item60.xml"/><Relationship Id="rId196" Type="http://schemas.openxmlformats.org/officeDocument/2006/relationships/customXml" Target="../customXml/item59.xml"/><Relationship Id="rId195" Type="http://schemas.openxmlformats.org/officeDocument/2006/relationships/customXml" Target="../customXml/item58.xml"/><Relationship Id="rId194" Type="http://schemas.openxmlformats.org/officeDocument/2006/relationships/customXml" Target="../customXml/item57.xml"/><Relationship Id="rId193" Type="http://schemas.openxmlformats.org/officeDocument/2006/relationships/customXml" Target="../customXml/item56.xml"/><Relationship Id="rId192" Type="http://schemas.openxmlformats.org/officeDocument/2006/relationships/customXml" Target="../customXml/item55.xml"/><Relationship Id="rId191" Type="http://schemas.openxmlformats.org/officeDocument/2006/relationships/customXml" Target="../customXml/item54.xml"/><Relationship Id="rId190" Type="http://schemas.openxmlformats.org/officeDocument/2006/relationships/customXml" Target="../customXml/item53.xml"/><Relationship Id="rId19" Type="http://schemas.openxmlformats.org/officeDocument/2006/relationships/slide" Target="slides/slide14.xml"/><Relationship Id="rId189" Type="http://schemas.openxmlformats.org/officeDocument/2006/relationships/customXml" Target="../customXml/item52.xml"/><Relationship Id="rId188" Type="http://schemas.openxmlformats.org/officeDocument/2006/relationships/customXml" Target="../customXml/item51.xml"/><Relationship Id="rId187" Type="http://schemas.openxmlformats.org/officeDocument/2006/relationships/customXml" Target="../customXml/item50.xml"/><Relationship Id="rId186" Type="http://schemas.openxmlformats.org/officeDocument/2006/relationships/customXml" Target="../customXml/item49.xml"/><Relationship Id="rId185" Type="http://schemas.openxmlformats.org/officeDocument/2006/relationships/customXml" Target="../customXml/item48.xml"/><Relationship Id="rId184" Type="http://schemas.openxmlformats.org/officeDocument/2006/relationships/customXml" Target="../customXml/item47.xml"/><Relationship Id="rId183" Type="http://schemas.openxmlformats.org/officeDocument/2006/relationships/customXml" Target="../customXml/item46.xml"/><Relationship Id="rId182" Type="http://schemas.openxmlformats.org/officeDocument/2006/relationships/customXml" Target="../customXml/item45.xml"/><Relationship Id="rId181" Type="http://schemas.openxmlformats.org/officeDocument/2006/relationships/customXml" Target="../customXml/item44.xml"/><Relationship Id="rId180" Type="http://schemas.openxmlformats.org/officeDocument/2006/relationships/customXml" Target="../customXml/item43.xml"/><Relationship Id="rId18" Type="http://schemas.openxmlformats.org/officeDocument/2006/relationships/slide" Target="slides/slide13.xml"/><Relationship Id="rId179" Type="http://schemas.openxmlformats.org/officeDocument/2006/relationships/customXml" Target="../customXml/item42.xml"/><Relationship Id="rId178" Type="http://schemas.openxmlformats.org/officeDocument/2006/relationships/customXml" Target="../customXml/item41.xml"/><Relationship Id="rId177" Type="http://schemas.openxmlformats.org/officeDocument/2006/relationships/customXml" Target="../customXml/item40.xml"/><Relationship Id="rId176" Type="http://schemas.openxmlformats.org/officeDocument/2006/relationships/customXml" Target="../customXml/item39.xml"/><Relationship Id="rId175" Type="http://schemas.openxmlformats.org/officeDocument/2006/relationships/customXml" Target="../customXml/item38.xml"/><Relationship Id="rId174" Type="http://schemas.openxmlformats.org/officeDocument/2006/relationships/customXml" Target="../customXml/item37.xml"/><Relationship Id="rId173" Type="http://schemas.openxmlformats.org/officeDocument/2006/relationships/customXml" Target="../customXml/item36.xml"/><Relationship Id="rId172" Type="http://schemas.openxmlformats.org/officeDocument/2006/relationships/customXml" Target="../customXml/item35.xml"/><Relationship Id="rId171" Type="http://schemas.openxmlformats.org/officeDocument/2006/relationships/customXml" Target="../customXml/item34.xml"/><Relationship Id="rId170" Type="http://schemas.openxmlformats.org/officeDocument/2006/relationships/customXml" Target="../customXml/item33.xml"/><Relationship Id="rId17" Type="http://schemas.openxmlformats.org/officeDocument/2006/relationships/slide" Target="slides/slide12.xml"/><Relationship Id="rId169" Type="http://schemas.openxmlformats.org/officeDocument/2006/relationships/customXml" Target="../customXml/item32.xml"/><Relationship Id="rId168" Type="http://schemas.openxmlformats.org/officeDocument/2006/relationships/customXml" Target="../customXml/item31.xml"/><Relationship Id="rId167" Type="http://schemas.openxmlformats.org/officeDocument/2006/relationships/customXml" Target="../customXml/item30.xml"/><Relationship Id="rId166" Type="http://schemas.openxmlformats.org/officeDocument/2006/relationships/customXml" Target="../customXml/item29.xml"/><Relationship Id="rId165" Type="http://schemas.openxmlformats.org/officeDocument/2006/relationships/customXml" Target="../customXml/item28.xml"/><Relationship Id="rId164" Type="http://schemas.openxmlformats.org/officeDocument/2006/relationships/customXml" Target="../customXml/item27.xml"/><Relationship Id="rId163" Type="http://schemas.openxmlformats.org/officeDocument/2006/relationships/customXml" Target="../customXml/item26.xml"/><Relationship Id="rId162" Type="http://schemas.openxmlformats.org/officeDocument/2006/relationships/customXml" Target="../customXml/item25.xml"/><Relationship Id="rId161" Type="http://schemas.openxmlformats.org/officeDocument/2006/relationships/customXml" Target="../customXml/item24.xml"/><Relationship Id="rId160" Type="http://schemas.openxmlformats.org/officeDocument/2006/relationships/customXml" Target="../customXml/item23.xml"/><Relationship Id="rId16" Type="http://schemas.openxmlformats.org/officeDocument/2006/relationships/slide" Target="slides/slide11.xml"/><Relationship Id="rId159" Type="http://schemas.openxmlformats.org/officeDocument/2006/relationships/customXml" Target="../customXml/item22.xml"/><Relationship Id="rId158" Type="http://schemas.openxmlformats.org/officeDocument/2006/relationships/customXml" Target="../customXml/item21.xml"/><Relationship Id="rId157" Type="http://schemas.openxmlformats.org/officeDocument/2006/relationships/customXml" Target="../customXml/item20.xml"/><Relationship Id="rId156" Type="http://schemas.openxmlformats.org/officeDocument/2006/relationships/customXml" Target="../customXml/item19.xml"/><Relationship Id="rId155" Type="http://schemas.openxmlformats.org/officeDocument/2006/relationships/customXml" Target="../customXml/item18.xml"/><Relationship Id="rId154" Type="http://schemas.openxmlformats.org/officeDocument/2006/relationships/customXml" Target="../customXml/item17.xml"/><Relationship Id="rId153" Type="http://schemas.openxmlformats.org/officeDocument/2006/relationships/customXml" Target="../customXml/item16.xml"/><Relationship Id="rId152" Type="http://schemas.openxmlformats.org/officeDocument/2006/relationships/customXml" Target="../customXml/item15.xml"/><Relationship Id="rId151" Type="http://schemas.openxmlformats.org/officeDocument/2006/relationships/customXml" Target="../customXml/item14.xml"/><Relationship Id="rId150" Type="http://schemas.openxmlformats.org/officeDocument/2006/relationships/customXml" Target="../customXml/item13.xml"/><Relationship Id="rId15" Type="http://schemas.openxmlformats.org/officeDocument/2006/relationships/slide" Target="slides/slide10.xml"/><Relationship Id="rId149" Type="http://schemas.openxmlformats.org/officeDocument/2006/relationships/customXml" Target="../customXml/item12.xml"/><Relationship Id="rId148" Type="http://schemas.openxmlformats.org/officeDocument/2006/relationships/customXml" Target="../customXml/item11.xml"/><Relationship Id="rId147" Type="http://schemas.openxmlformats.org/officeDocument/2006/relationships/customXml" Target="../customXml/item10.xml"/><Relationship Id="rId146" Type="http://schemas.openxmlformats.org/officeDocument/2006/relationships/customXml" Target="../customXml/item9.xml"/><Relationship Id="rId145" Type="http://schemas.openxmlformats.org/officeDocument/2006/relationships/customXml" Target="../customXml/item8.xml"/><Relationship Id="rId144" Type="http://schemas.openxmlformats.org/officeDocument/2006/relationships/customXml" Target="../customXml/item7.xml"/><Relationship Id="rId143" Type="http://schemas.openxmlformats.org/officeDocument/2006/relationships/customXml" Target="../customXml/item6.xml"/><Relationship Id="rId142" Type="http://schemas.openxmlformats.org/officeDocument/2006/relationships/customXml" Target="../customXml/item5.xml"/><Relationship Id="rId141" Type="http://schemas.openxmlformats.org/officeDocument/2006/relationships/customXml" Target="../customXml/item4.xml"/><Relationship Id="rId140" Type="http://schemas.openxmlformats.org/officeDocument/2006/relationships/customXml" Target="../customXml/item3.xml"/><Relationship Id="rId14" Type="http://schemas.openxmlformats.org/officeDocument/2006/relationships/slide" Target="slides/slide9.xml"/><Relationship Id="rId139" Type="http://schemas.openxmlformats.org/officeDocument/2006/relationships/customXml" Target="../customXml/item2.xml"/><Relationship Id="rId138" Type="http://schemas.openxmlformats.org/officeDocument/2006/relationships/customXml" Target="../customXml/item1.xml"/><Relationship Id="rId137" Type="http://schemas.openxmlformats.org/officeDocument/2006/relationships/tableStyles" Target="tableStyles.xml"/><Relationship Id="rId136" Type="http://schemas.openxmlformats.org/officeDocument/2006/relationships/viewProps" Target="viewProps.xml"/><Relationship Id="rId135" Type="http://schemas.openxmlformats.org/officeDocument/2006/relationships/presProps" Target="presProps.xml"/><Relationship Id="rId134" Type="http://schemas.openxmlformats.org/officeDocument/2006/relationships/slide" Target="slides/slide129.xml"/><Relationship Id="rId133" Type="http://schemas.openxmlformats.org/officeDocument/2006/relationships/slide" Target="slides/slide128.xml"/><Relationship Id="rId132" Type="http://schemas.openxmlformats.org/officeDocument/2006/relationships/slide" Target="slides/slide127.xml"/><Relationship Id="rId131" Type="http://schemas.openxmlformats.org/officeDocument/2006/relationships/slide" Target="slides/slide126.xml"/><Relationship Id="rId130" Type="http://schemas.openxmlformats.org/officeDocument/2006/relationships/slide" Target="slides/slide125.xml"/><Relationship Id="rId13" Type="http://schemas.openxmlformats.org/officeDocument/2006/relationships/slide" Target="slides/slide8.xml"/><Relationship Id="rId129" Type="http://schemas.openxmlformats.org/officeDocument/2006/relationships/slide" Target="slides/slide124.xml"/><Relationship Id="rId128" Type="http://schemas.openxmlformats.org/officeDocument/2006/relationships/slide" Target="slides/slide123.xml"/><Relationship Id="rId127" Type="http://schemas.openxmlformats.org/officeDocument/2006/relationships/slide" Target="slides/slide122.xml"/><Relationship Id="rId126" Type="http://schemas.openxmlformats.org/officeDocument/2006/relationships/slide" Target="slides/slide121.xml"/><Relationship Id="rId125" Type="http://schemas.openxmlformats.org/officeDocument/2006/relationships/slide" Target="slides/slide120.xml"/><Relationship Id="rId124" Type="http://schemas.openxmlformats.org/officeDocument/2006/relationships/slide" Target="slides/slide119.xml"/><Relationship Id="rId123" Type="http://schemas.openxmlformats.org/officeDocument/2006/relationships/slide" Target="slides/slide118.xml"/><Relationship Id="rId122" Type="http://schemas.openxmlformats.org/officeDocument/2006/relationships/slide" Target="slides/slide117.xml"/><Relationship Id="rId121" Type="http://schemas.openxmlformats.org/officeDocument/2006/relationships/slide" Target="slides/slide116.xml"/><Relationship Id="rId120" Type="http://schemas.openxmlformats.org/officeDocument/2006/relationships/slide" Target="slides/slide115.xml"/><Relationship Id="rId12" Type="http://schemas.openxmlformats.org/officeDocument/2006/relationships/slide" Target="slides/slide7.xml"/><Relationship Id="rId119" Type="http://schemas.openxmlformats.org/officeDocument/2006/relationships/slide" Target="slides/slide114.xml"/><Relationship Id="rId118" Type="http://schemas.openxmlformats.org/officeDocument/2006/relationships/slide" Target="slides/slide113.xml"/><Relationship Id="rId117" Type="http://schemas.openxmlformats.org/officeDocument/2006/relationships/slide" Target="slides/slide112.xml"/><Relationship Id="rId116" Type="http://schemas.openxmlformats.org/officeDocument/2006/relationships/slide" Target="slides/slide111.xml"/><Relationship Id="rId115" Type="http://schemas.openxmlformats.org/officeDocument/2006/relationships/slide" Target="slides/slide110.xml"/><Relationship Id="rId114" Type="http://schemas.openxmlformats.org/officeDocument/2006/relationships/slide" Target="slides/slide109.xml"/><Relationship Id="rId113" Type="http://schemas.openxmlformats.org/officeDocument/2006/relationships/slide" Target="slides/slide108.xml"/><Relationship Id="rId112" Type="http://schemas.openxmlformats.org/officeDocument/2006/relationships/slide" Target="slides/slide107.xml"/><Relationship Id="rId111" Type="http://schemas.openxmlformats.org/officeDocument/2006/relationships/slide" Target="slides/slide106.xml"/><Relationship Id="rId110" Type="http://schemas.openxmlformats.org/officeDocument/2006/relationships/slide" Target="slides/slide105.xml"/><Relationship Id="rId11" Type="http://schemas.openxmlformats.org/officeDocument/2006/relationships/slide" Target="slides/slide6.xml"/><Relationship Id="rId109" Type="http://schemas.openxmlformats.org/officeDocument/2006/relationships/slide" Target="slides/slide104.xml"/><Relationship Id="rId108" Type="http://schemas.openxmlformats.org/officeDocument/2006/relationships/slide" Target="slides/slide103.xml"/><Relationship Id="rId107" Type="http://schemas.openxmlformats.org/officeDocument/2006/relationships/slide" Target="slides/slide102.xml"/><Relationship Id="rId106" Type="http://schemas.openxmlformats.org/officeDocument/2006/relationships/slide" Target="slides/slide101.xml"/><Relationship Id="rId105" Type="http://schemas.openxmlformats.org/officeDocument/2006/relationships/slide" Target="slides/slide100.xml"/><Relationship Id="rId104" Type="http://schemas.openxmlformats.org/officeDocument/2006/relationships/slide" Target="slides/slide99.xml"/><Relationship Id="rId103" Type="http://schemas.openxmlformats.org/officeDocument/2006/relationships/slide" Target="slides/slide98.xml"/><Relationship Id="rId102" Type="http://schemas.openxmlformats.org/officeDocument/2006/relationships/slide" Target="slides/slide97.xml"/><Relationship Id="rId101" Type="http://schemas.openxmlformats.org/officeDocument/2006/relationships/slide" Target="slides/slide96.xml"/><Relationship Id="rId100" Type="http://schemas.openxmlformats.org/officeDocument/2006/relationships/slide" Target="slides/slide95.xml"/><Relationship Id="rId10" Type="http://schemas.openxmlformats.org/officeDocument/2006/relationships/slide" Target="slides/slide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9" Type="http://schemas.openxmlformats.org/officeDocument/2006/relationships/image" Target="../media/image46.wmf"/><Relationship Id="rId8" Type="http://schemas.openxmlformats.org/officeDocument/2006/relationships/image" Target="../media/image45.wmf"/><Relationship Id="rId7" Type="http://schemas.openxmlformats.org/officeDocument/2006/relationships/image" Target="../media/image44.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9" Type="http://schemas.openxmlformats.org/officeDocument/2006/relationships/image" Target="../media/image62.wmf"/><Relationship Id="rId8" Type="http://schemas.openxmlformats.org/officeDocument/2006/relationships/image" Target="../media/image61.wmf"/><Relationship Id="rId7" Type="http://schemas.openxmlformats.org/officeDocument/2006/relationships/image" Target="../media/image60.wmf"/><Relationship Id="rId6" Type="http://schemas.openxmlformats.org/officeDocument/2006/relationships/image" Target="../media/image59.wmf"/><Relationship Id="rId5" Type="http://schemas.openxmlformats.org/officeDocument/2006/relationships/image" Target="../media/image58.wmf"/><Relationship Id="rId4" Type="http://schemas.openxmlformats.org/officeDocument/2006/relationships/image" Target="../media/image57.wmf"/><Relationship Id="rId3" Type="http://schemas.openxmlformats.org/officeDocument/2006/relationships/image" Target="../media/image56.wmf"/><Relationship Id="rId2" Type="http://schemas.openxmlformats.org/officeDocument/2006/relationships/image" Target="../media/image55.wmf"/><Relationship Id="rId10" Type="http://schemas.openxmlformats.org/officeDocument/2006/relationships/image" Target="../media/image63.wmf"/><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9" Type="http://schemas.openxmlformats.org/officeDocument/2006/relationships/image" Target="../media/image73.wmf"/><Relationship Id="rId8" Type="http://schemas.openxmlformats.org/officeDocument/2006/relationships/image" Target="../media/image72.wmf"/><Relationship Id="rId7" Type="http://schemas.openxmlformats.org/officeDocument/2006/relationships/image" Target="../media/image71.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 Id="rId3" Type="http://schemas.openxmlformats.org/officeDocument/2006/relationships/image" Target="../media/image67.wmf"/><Relationship Id="rId23" Type="http://schemas.openxmlformats.org/officeDocument/2006/relationships/image" Target="../media/image87.wmf"/><Relationship Id="rId22" Type="http://schemas.openxmlformats.org/officeDocument/2006/relationships/image" Target="../media/image86.wmf"/><Relationship Id="rId21" Type="http://schemas.openxmlformats.org/officeDocument/2006/relationships/image" Target="../media/image85.wmf"/><Relationship Id="rId20" Type="http://schemas.openxmlformats.org/officeDocument/2006/relationships/image" Target="../media/image84.wmf"/><Relationship Id="rId2" Type="http://schemas.openxmlformats.org/officeDocument/2006/relationships/image" Target="../media/image66.wmf"/><Relationship Id="rId19" Type="http://schemas.openxmlformats.org/officeDocument/2006/relationships/image" Target="../media/image83.wmf"/><Relationship Id="rId18" Type="http://schemas.openxmlformats.org/officeDocument/2006/relationships/image" Target="../media/image82.wmf"/><Relationship Id="rId17" Type="http://schemas.openxmlformats.org/officeDocument/2006/relationships/image" Target="../media/image81.wmf"/><Relationship Id="rId16" Type="http://schemas.openxmlformats.org/officeDocument/2006/relationships/image" Target="../media/image80.wmf"/><Relationship Id="rId15" Type="http://schemas.openxmlformats.org/officeDocument/2006/relationships/image" Target="../media/image79.wmf"/><Relationship Id="rId14" Type="http://schemas.openxmlformats.org/officeDocument/2006/relationships/image" Target="../media/image78.wmf"/><Relationship Id="rId13" Type="http://schemas.openxmlformats.org/officeDocument/2006/relationships/image" Target="../media/image77.wmf"/><Relationship Id="rId12" Type="http://schemas.openxmlformats.org/officeDocument/2006/relationships/image" Target="../media/image76.wmf"/><Relationship Id="rId11" Type="http://schemas.openxmlformats.org/officeDocument/2006/relationships/image" Target="../media/image75.wmf"/><Relationship Id="rId10" Type="http://schemas.openxmlformats.org/officeDocument/2006/relationships/image" Target="../media/image74.wmf"/><Relationship Id="rId1" Type="http://schemas.openxmlformats.org/officeDocument/2006/relationships/image" Target="../media/image65.wmf"/></Relationships>
</file>

<file path=ppt/drawings/_rels/vmlDrawing15.vml.rels><?xml version="1.0" encoding="UTF-8" standalone="yes"?>
<Relationships xmlns="http://schemas.openxmlformats.org/package/2006/relationships"><Relationship Id="rId7" Type="http://schemas.openxmlformats.org/officeDocument/2006/relationships/image" Target="../media/image94.wmf"/><Relationship Id="rId6" Type="http://schemas.openxmlformats.org/officeDocument/2006/relationships/image" Target="../media/image93.wmf"/><Relationship Id="rId5" Type="http://schemas.openxmlformats.org/officeDocument/2006/relationships/image" Target="../media/image92.wmf"/><Relationship Id="rId4" Type="http://schemas.openxmlformats.org/officeDocument/2006/relationships/image" Target="../media/image91.wmf"/><Relationship Id="rId3" Type="http://schemas.openxmlformats.org/officeDocument/2006/relationships/image" Target="../media/image90.wmf"/><Relationship Id="rId2" Type="http://schemas.openxmlformats.org/officeDocument/2006/relationships/image" Target="../media/image89.wmf"/><Relationship Id="rId1" Type="http://schemas.openxmlformats.org/officeDocument/2006/relationships/image" Target="../media/image88.w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103.wmf"/><Relationship Id="rId7" Type="http://schemas.openxmlformats.org/officeDocument/2006/relationships/image" Target="../media/image102.wmf"/><Relationship Id="rId6" Type="http://schemas.openxmlformats.org/officeDocument/2006/relationships/image" Target="../media/image101.wmf"/><Relationship Id="rId5" Type="http://schemas.openxmlformats.org/officeDocument/2006/relationships/image" Target="../media/image100.wmf"/><Relationship Id="rId4" Type="http://schemas.openxmlformats.org/officeDocument/2006/relationships/image" Target="../media/image99.wmf"/><Relationship Id="rId3" Type="http://schemas.openxmlformats.org/officeDocument/2006/relationships/image" Target="../media/image98.wmf"/><Relationship Id="rId2" Type="http://schemas.openxmlformats.org/officeDocument/2006/relationships/image" Target="../media/image97.wmf"/><Relationship Id="rId1" Type="http://schemas.openxmlformats.org/officeDocument/2006/relationships/image" Target="../media/image96.wmf"/></Relationships>
</file>

<file path=ppt/drawings/_rels/vmlDrawing17.vml.rels><?xml version="1.0" encoding="UTF-8" standalone="yes"?>
<Relationships xmlns="http://schemas.openxmlformats.org/package/2006/relationships"><Relationship Id="rId7" Type="http://schemas.openxmlformats.org/officeDocument/2006/relationships/image" Target="../media/image110.wmf"/><Relationship Id="rId6" Type="http://schemas.openxmlformats.org/officeDocument/2006/relationships/image" Target="../media/image109.wmf"/><Relationship Id="rId5" Type="http://schemas.openxmlformats.org/officeDocument/2006/relationships/image" Target="../media/image108.wmf"/><Relationship Id="rId4" Type="http://schemas.openxmlformats.org/officeDocument/2006/relationships/image" Target="../media/image107.wmf"/><Relationship Id="rId3" Type="http://schemas.openxmlformats.org/officeDocument/2006/relationships/image" Target="../media/image106.wmf"/><Relationship Id="rId2" Type="http://schemas.openxmlformats.org/officeDocument/2006/relationships/image" Target="../media/image105.wmf"/><Relationship Id="rId1" Type="http://schemas.openxmlformats.org/officeDocument/2006/relationships/image" Target="../media/image104.wmf"/></Relationships>
</file>

<file path=ppt/drawings/_rels/vmlDrawing18.vml.rels><?xml version="1.0" encoding="UTF-8" standalone="yes"?>
<Relationships xmlns="http://schemas.openxmlformats.org/package/2006/relationships"><Relationship Id="rId4" Type="http://schemas.openxmlformats.org/officeDocument/2006/relationships/image" Target="../media/image115.wmf"/><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18.wmf"/><Relationship Id="rId2" Type="http://schemas.openxmlformats.org/officeDocument/2006/relationships/image" Target="../media/image117.wmf"/><Relationship Id="rId1" Type="http://schemas.openxmlformats.org/officeDocument/2006/relationships/image" Target="../media/image1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20.vml.rels><?xml version="1.0" encoding="UTF-8" standalone="yes"?>
<Relationships xmlns="http://schemas.openxmlformats.org/package/2006/relationships"><Relationship Id="rId5" Type="http://schemas.openxmlformats.org/officeDocument/2006/relationships/image" Target="../media/image123.wmf"/><Relationship Id="rId4" Type="http://schemas.openxmlformats.org/officeDocument/2006/relationships/image" Target="../media/image122.wmf"/><Relationship Id="rId3" Type="http://schemas.openxmlformats.org/officeDocument/2006/relationships/image" Target="../media/image121.wmf"/><Relationship Id="rId2" Type="http://schemas.openxmlformats.org/officeDocument/2006/relationships/image" Target="../media/image120.wmf"/><Relationship Id="rId1" Type="http://schemas.openxmlformats.org/officeDocument/2006/relationships/image" Target="../media/image119.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125.wmf"/><Relationship Id="rId1" Type="http://schemas.openxmlformats.org/officeDocument/2006/relationships/image" Target="../media/image124.wmf"/></Relationships>
</file>

<file path=ppt/drawings/_rels/vmlDrawing22.vml.rels><?xml version="1.0" encoding="UTF-8" standalone="yes"?>
<Relationships xmlns="http://schemas.openxmlformats.org/package/2006/relationships"><Relationship Id="rId4" Type="http://schemas.openxmlformats.org/officeDocument/2006/relationships/image" Target="../media/image130.wmf"/><Relationship Id="rId3" Type="http://schemas.openxmlformats.org/officeDocument/2006/relationships/image" Target="../media/image129.wmf"/><Relationship Id="rId2" Type="http://schemas.openxmlformats.org/officeDocument/2006/relationships/image" Target="../media/image128.wmf"/><Relationship Id="rId1" Type="http://schemas.openxmlformats.org/officeDocument/2006/relationships/image" Target="../media/image127.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132.wmf"/><Relationship Id="rId1" Type="http://schemas.openxmlformats.org/officeDocument/2006/relationships/image" Target="../media/image131.wmf"/></Relationships>
</file>

<file path=ppt/drawings/_rels/vmlDrawing24.vml.rels><?xml version="1.0" encoding="UTF-8" standalone="yes"?>
<Relationships xmlns="http://schemas.openxmlformats.org/package/2006/relationships"><Relationship Id="rId6" Type="http://schemas.openxmlformats.org/officeDocument/2006/relationships/image" Target="../media/image139.wmf"/><Relationship Id="rId5" Type="http://schemas.openxmlformats.org/officeDocument/2006/relationships/image" Target="../media/image138.wmf"/><Relationship Id="rId4" Type="http://schemas.openxmlformats.org/officeDocument/2006/relationships/image" Target="../media/image137.wmf"/><Relationship Id="rId3" Type="http://schemas.openxmlformats.org/officeDocument/2006/relationships/image" Target="../media/image136.wmf"/><Relationship Id="rId2" Type="http://schemas.openxmlformats.org/officeDocument/2006/relationships/image" Target="../media/image135.wmf"/><Relationship Id="rId1" Type="http://schemas.openxmlformats.org/officeDocument/2006/relationships/image" Target="../media/image134.w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image" Target="../media/image143.wmf"/><Relationship Id="rId1" Type="http://schemas.openxmlformats.org/officeDocument/2006/relationships/image" Target="../media/image142.wmf"/></Relationships>
</file>

<file path=ppt/drawings/_rels/vmlDrawing26.vml.rels><?xml version="1.0" encoding="UTF-8" standalone="yes"?>
<Relationships xmlns="http://schemas.openxmlformats.org/package/2006/relationships"><Relationship Id="rId6" Type="http://schemas.openxmlformats.org/officeDocument/2006/relationships/image" Target="../media/image150.wmf"/><Relationship Id="rId5" Type="http://schemas.openxmlformats.org/officeDocument/2006/relationships/image" Target="../media/image149.wmf"/><Relationship Id="rId4" Type="http://schemas.openxmlformats.org/officeDocument/2006/relationships/image" Target="../media/image148.wmf"/><Relationship Id="rId3" Type="http://schemas.openxmlformats.org/officeDocument/2006/relationships/image" Target="../media/image147.wmf"/><Relationship Id="rId2" Type="http://schemas.openxmlformats.org/officeDocument/2006/relationships/image" Target="../media/image146.wmf"/><Relationship Id="rId1" Type="http://schemas.openxmlformats.org/officeDocument/2006/relationships/image" Target="../media/image145.wmf"/></Relationships>
</file>

<file path=ppt/drawings/_rels/vmlDrawing27.vml.rels><?xml version="1.0" encoding="UTF-8" standalone="yes"?>
<Relationships xmlns="http://schemas.openxmlformats.org/package/2006/relationships"><Relationship Id="rId9" Type="http://schemas.openxmlformats.org/officeDocument/2006/relationships/image" Target="../media/image160.wmf"/><Relationship Id="rId8" Type="http://schemas.openxmlformats.org/officeDocument/2006/relationships/image" Target="../media/image159.wmf"/><Relationship Id="rId7" Type="http://schemas.openxmlformats.org/officeDocument/2006/relationships/image" Target="../media/image158.wmf"/><Relationship Id="rId6" Type="http://schemas.openxmlformats.org/officeDocument/2006/relationships/image" Target="../media/image157.wmf"/><Relationship Id="rId5" Type="http://schemas.openxmlformats.org/officeDocument/2006/relationships/image" Target="../media/image156.wmf"/><Relationship Id="rId4" Type="http://schemas.openxmlformats.org/officeDocument/2006/relationships/image" Target="../media/image155.wmf"/><Relationship Id="rId3" Type="http://schemas.openxmlformats.org/officeDocument/2006/relationships/image" Target="../media/image154.wmf"/><Relationship Id="rId2" Type="http://schemas.openxmlformats.org/officeDocument/2006/relationships/image" Target="../media/image153.wmf"/><Relationship Id="rId11" Type="http://schemas.openxmlformats.org/officeDocument/2006/relationships/image" Target="../media/image162.wmf"/><Relationship Id="rId10" Type="http://schemas.openxmlformats.org/officeDocument/2006/relationships/image" Target="../media/image161.wmf"/><Relationship Id="rId1" Type="http://schemas.openxmlformats.org/officeDocument/2006/relationships/image" Target="../media/image152.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65.wmf"/></Relationships>
</file>

<file path=ppt/drawings/_rels/vmlDrawing29.vml.rels><?xml version="1.0" encoding="UTF-8" standalone="yes"?>
<Relationships xmlns="http://schemas.openxmlformats.org/package/2006/relationships"><Relationship Id="rId9" Type="http://schemas.openxmlformats.org/officeDocument/2006/relationships/image" Target="../media/image175.wmf"/><Relationship Id="rId8" Type="http://schemas.openxmlformats.org/officeDocument/2006/relationships/image" Target="../media/image174.wmf"/><Relationship Id="rId7" Type="http://schemas.openxmlformats.org/officeDocument/2006/relationships/image" Target="../media/image173.wmf"/><Relationship Id="rId6" Type="http://schemas.openxmlformats.org/officeDocument/2006/relationships/image" Target="../media/image172.wmf"/><Relationship Id="rId5" Type="http://schemas.openxmlformats.org/officeDocument/2006/relationships/image" Target="../media/image171.wmf"/><Relationship Id="rId4" Type="http://schemas.openxmlformats.org/officeDocument/2006/relationships/image" Target="../media/image170.wmf"/><Relationship Id="rId3" Type="http://schemas.openxmlformats.org/officeDocument/2006/relationships/image" Target="../media/image169.wmf"/><Relationship Id="rId2" Type="http://schemas.openxmlformats.org/officeDocument/2006/relationships/image" Target="../media/image168.wmf"/><Relationship Id="rId1" Type="http://schemas.openxmlformats.org/officeDocument/2006/relationships/image" Target="../media/image167.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77.wmf"/></Relationships>
</file>

<file path=ppt/drawings/_rels/vmlDrawing31.vml.rels><?xml version="1.0" encoding="UTF-8" standalone="yes"?>
<Relationships xmlns="http://schemas.openxmlformats.org/package/2006/relationships"><Relationship Id="rId9" Type="http://schemas.openxmlformats.org/officeDocument/2006/relationships/image" Target="../media/image186.wmf"/><Relationship Id="rId8" Type="http://schemas.openxmlformats.org/officeDocument/2006/relationships/image" Target="../media/image185.wmf"/><Relationship Id="rId7" Type="http://schemas.openxmlformats.org/officeDocument/2006/relationships/image" Target="../media/image184.wmf"/><Relationship Id="rId6" Type="http://schemas.openxmlformats.org/officeDocument/2006/relationships/image" Target="../media/image183.wmf"/><Relationship Id="rId5" Type="http://schemas.openxmlformats.org/officeDocument/2006/relationships/image" Target="../media/image182.wmf"/><Relationship Id="rId4" Type="http://schemas.openxmlformats.org/officeDocument/2006/relationships/image" Target="../media/image181.wmf"/><Relationship Id="rId3" Type="http://schemas.openxmlformats.org/officeDocument/2006/relationships/image" Target="../media/image180.wmf"/><Relationship Id="rId2" Type="http://schemas.openxmlformats.org/officeDocument/2006/relationships/image" Target="../media/image179.wmf"/><Relationship Id="rId10" Type="http://schemas.openxmlformats.org/officeDocument/2006/relationships/image" Target="../media/image187.wmf"/><Relationship Id="rId1" Type="http://schemas.openxmlformats.org/officeDocument/2006/relationships/image" Target="../media/image178.wmf"/></Relationships>
</file>

<file path=ppt/drawings/_rels/vmlDrawing32.vml.rels><?xml version="1.0" encoding="UTF-8" standalone="yes"?>
<Relationships xmlns="http://schemas.openxmlformats.org/package/2006/relationships"><Relationship Id="rId9" Type="http://schemas.openxmlformats.org/officeDocument/2006/relationships/image" Target="../media/image197.wmf"/><Relationship Id="rId8" Type="http://schemas.openxmlformats.org/officeDocument/2006/relationships/image" Target="../media/image196.wmf"/><Relationship Id="rId7" Type="http://schemas.openxmlformats.org/officeDocument/2006/relationships/image" Target="../media/image195.wmf"/><Relationship Id="rId6" Type="http://schemas.openxmlformats.org/officeDocument/2006/relationships/image" Target="../media/image194.wmf"/><Relationship Id="rId5" Type="http://schemas.openxmlformats.org/officeDocument/2006/relationships/image" Target="../media/image193.wmf"/><Relationship Id="rId4" Type="http://schemas.openxmlformats.org/officeDocument/2006/relationships/image" Target="../media/image192.wmf"/><Relationship Id="rId3" Type="http://schemas.openxmlformats.org/officeDocument/2006/relationships/image" Target="../media/image191.wmf"/><Relationship Id="rId2" Type="http://schemas.openxmlformats.org/officeDocument/2006/relationships/image" Target="../media/image190.wmf"/><Relationship Id="rId10" Type="http://schemas.openxmlformats.org/officeDocument/2006/relationships/image" Target="../media/image198.wmf"/><Relationship Id="rId1" Type="http://schemas.openxmlformats.org/officeDocument/2006/relationships/image" Target="../media/image189.w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202.wmf"/><Relationship Id="rId1" Type="http://schemas.openxmlformats.org/officeDocument/2006/relationships/image" Target="../media/image201.wmf"/></Relationships>
</file>

<file path=ppt/drawings/_rels/vmlDrawing34.vml.rels><?xml version="1.0" encoding="UTF-8" standalone="yes"?>
<Relationships xmlns="http://schemas.openxmlformats.org/package/2006/relationships"><Relationship Id="rId9" Type="http://schemas.openxmlformats.org/officeDocument/2006/relationships/image" Target="../media/image212.wmf"/><Relationship Id="rId8" Type="http://schemas.openxmlformats.org/officeDocument/2006/relationships/image" Target="../media/image211.wmf"/><Relationship Id="rId7" Type="http://schemas.openxmlformats.org/officeDocument/2006/relationships/image" Target="../media/image210.wmf"/><Relationship Id="rId6" Type="http://schemas.openxmlformats.org/officeDocument/2006/relationships/image" Target="../media/image209.wmf"/><Relationship Id="rId5" Type="http://schemas.openxmlformats.org/officeDocument/2006/relationships/image" Target="../media/image208.wmf"/><Relationship Id="rId4" Type="http://schemas.openxmlformats.org/officeDocument/2006/relationships/image" Target="../media/image207.wmf"/><Relationship Id="rId3" Type="http://schemas.openxmlformats.org/officeDocument/2006/relationships/image" Target="../media/image206.wmf"/><Relationship Id="rId2" Type="http://schemas.openxmlformats.org/officeDocument/2006/relationships/image" Target="../media/image205.wmf"/><Relationship Id="rId10" Type="http://schemas.openxmlformats.org/officeDocument/2006/relationships/image" Target="../media/image213.wmf"/><Relationship Id="rId1" Type="http://schemas.openxmlformats.org/officeDocument/2006/relationships/image" Target="../media/image204.wmf"/></Relationships>
</file>

<file path=ppt/drawings/_rels/vmlDrawing35.vml.rels><?xml version="1.0" encoding="UTF-8" standalone="yes"?>
<Relationships xmlns="http://schemas.openxmlformats.org/package/2006/relationships"><Relationship Id="rId4" Type="http://schemas.openxmlformats.org/officeDocument/2006/relationships/image" Target="../media/image218.wmf"/><Relationship Id="rId3" Type="http://schemas.openxmlformats.org/officeDocument/2006/relationships/image" Target="../media/image217.wmf"/><Relationship Id="rId2" Type="http://schemas.openxmlformats.org/officeDocument/2006/relationships/image" Target="../media/image216.wmf"/><Relationship Id="rId1" Type="http://schemas.openxmlformats.org/officeDocument/2006/relationships/image" Target="../media/image215.wmf"/></Relationships>
</file>

<file path=ppt/drawings/_rels/vmlDrawing36.vml.rels><?xml version="1.0" encoding="UTF-8" standalone="yes"?>
<Relationships xmlns="http://schemas.openxmlformats.org/package/2006/relationships"><Relationship Id="rId9" Type="http://schemas.openxmlformats.org/officeDocument/2006/relationships/image" Target="../media/image227.wmf"/><Relationship Id="rId8" Type="http://schemas.openxmlformats.org/officeDocument/2006/relationships/image" Target="../media/image226.wmf"/><Relationship Id="rId7" Type="http://schemas.openxmlformats.org/officeDocument/2006/relationships/image" Target="../media/image225.wmf"/><Relationship Id="rId6" Type="http://schemas.openxmlformats.org/officeDocument/2006/relationships/image" Target="../media/image224.wmf"/><Relationship Id="rId5" Type="http://schemas.openxmlformats.org/officeDocument/2006/relationships/image" Target="../media/image223.wmf"/><Relationship Id="rId4" Type="http://schemas.openxmlformats.org/officeDocument/2006/relationships/image" Target="../media/image222.wmf"/><Relationship Id="rId3" Type="http://schemas.openxmlformats.org/officeDocument/2006/relationships/image" Target="../media/image221.wmf"/><Relationship Id="rId2" Type="http://schemas.openxmlformats.org/officeDocument/2006/relationships/image" Target="../media/image220.wmf"/><Relationship Id="rId17" Type="http://schemas.openxmlformats.org/officeDocument/2006/relationships/image" Target="../media/image235.wmf"/><Relationship Id="rId16" Type="http://schemas.openxmlformats.org/officeDocument/2006/relationships/image" Target="../media/image234.wmf"/><Relationship Id="rId15" Type="http://schemas.openxmlformats.org/officeDocument/2006/relationships/image" Target="../media/image233.wmf"/><Relationship Id="rId14" Type="http://schemas.openxmlformats.org/officeDocument/2006/relationships/image" Target="../media/image232.wmf"/><Relationship Id="rId13" Type="http://schemas.openxmlformats.org/officeDocument/2006/relationships/image" Target="../media/image231.wmf"/><Relationship Id="rId12" Type="http://schemas.openxmlformats.org/officeDocument/2006/relationships/image" Target="../media/image230.wmf"/><Relationship Id="rId11" Type="http://schemas.openxmlformats.org/officeDocument/2006/relationships/image" Target="../media/image229.wmf"/><Relationship Id="rId10" Type="http://schemas.openxmlformats.org/officeDocument/2006/relationships/image" Target="../media/image228.wmf"/><Relationship Id="rId1" Type="http://schemas.openxmlformats.org/officeDocument/2006/relationships/image" Target="../media/image219.wmf"/></Relationships>
</file>

<file path=ppt/drawings/_rels/vmlDrawing37.vml.rels><?xml version="1.0" encoding="UTF-8" standalone="yes"?>
<Relationships xmlns="http://schemas.openxmlformats.org/package/2006/relationships"><Relationship Id="rId9" Type="http://schemas.openxmlformats.org/officeDocument/2006/relationships/image" Target="../media/image244.wmf"/><Relationship Id="rId8" Type="http://schemas.openxmlformats.org/officeDocument/2006/relationships/image" Target="../media/image243.wmf"/><Relationship Id="rId7" Type="http://schemas.openxmlformats.org/officeDocument/2006/relationships/image" Target="../media/image242.wmf"/><Relationship Id="rId6" Type="http://schemas.openxmlformats.org/officeDocument/2006/relationships/image" Target="../media/image241.wmf"/><Relationship Id="rId5" Type="http://schemas.openxmlformats.org/officeDocument/2006/relationships/image" Target="../media/image240.wmf"/><Relationship Id="rId4" Type="http://schemas.openxmlformats.org/officeDocument/2006/relationships/image" Target="../media/image239.wmf"/><Relationship Id="rId3" Type="http://schemas.openxmlformats.org/officeDocument/2006/relationships/image" Target="../media/image238.wmf"/><Relationship Id="rId20" Type="http://schemas.openxmlformats.org/officeDocument/2006/relationships/image" Target="../media/image255.wmf"/><Relationship Id="rId2" Type="http://schemas.openxmlformats.org/officeDocument/2006/relationships/image" Target="../media/image237.wmf"/><Relationship Id="rId19" Type="http://schemas.openxmlformats.org/officeDocument/2006/relationships/image" Target="../media/image254.wmf"/><Relationship Id="rId18" Type="http://schemas.openxmlformats.org/officeDocument/2006/relationships/image" Target="../media/image253.wmf"/><Relationship Id="rId17" Type="http://schemas.openxmlformats.org/officeDocument/2006/relationships/image" Target="../media/image252.wmf"/><Relationship Id="rId16" Type="http://schemas.openxmlformats.org/officeDocument/2006/relationships/image" Target="../media/image251.wmf"/><Relationship Id="rId15" Type="http://schemas.openxmlformats.org/officeDocument/2006/relationships/image" Target="../media/image250.wmf"/><Relationship Id="rId14" Type="http://schemas.openxmlformats.org/officeDocument/2006/relationships/image" Target="../media/image249.wmf"/><Relationship Id="rId13" Type="http://schemas.openxmlformats.org/officeDocument/2006/relationships/image" Target="../media/image248.wmf"/><Relationship Id="rId12" Type="http://schemas.openxmlformats.org/officeDocument/2006/relationships/image" Target="../media/image247.wmf"/><Relationship Id="rId11" Type="http://schemas.openxmlformats.org/officeDocument/2006/relationships/image" Target="../media/image246.wmf"/><Relationship Id="rId10" Type="http://schemas.openxmlformats.org/officeDocument/2006/relationships/image" Target="../media/image245.wmf"/><Relationship Id="rId1" Type="http://schemas.openxmlformats.org/officeDocument/2006/relationships/image" Target="../media/image236.w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258.wmf"/><Relationship Id="rId1" Type="http://schemas.openxmlformats.org/officeDocument/2006/relationships/image" Target="../media/image257.wmf"/></Relationships>
</file>

<file path=ppt/drawings/_rels/vmlDrawing39.vml.rels><?xml version="1.0" encoding="UTF-8" standalone="yes"?>
<Relationships xmlns="http://schemas.openxmlformats.org/package/2006/relationships"><Relationship Id="rId9" Type="http://schemas.openxmlformats.org/officeDocument/2006/relationships/image" Target="../media/image268.wmf"/><Relationship Id="rId8" Type="http://schemas.openxmlformats.org/officeDocument/2006/relationships/image" Target="../media/image267.wmf"/><Relationship Id="rId7" Type="http://schemas.openxmlformats.org/officeDocument/2006/relationships/image" Target="../media/image266.wmf"/><Relationship Id="rId6" Type="http://schemas.openxmlformats.org/officeDocument/2006/relationships/image" Target="../media/image265.wmf"/><Relationship Id="rId5" Type="http://schemas.openxmlformats.org/officeDocument/2006/relationships/image" Target="../media/image264.wmf"/><Relationship Id="rId4" Type="http://schemas.openxmlformats.org/officeDocument/2006/relationships/image" Target="../media/image263.wmf"/><Relationship Id="rId3" Type="http://schemas.openxmlformats.org/officeDocument/2006/relationships/image" Target="../media/image262.wmf"/><Relationship Id="rId2" Type="http://schemas.openxmlformats.org/officeDocument/2006/relationships/image" Target="../media/image261.wmf"/><Relationship Id="rId12" Type="http://schemas.openxmlformats.org/officeDocument/2006/relationships/image" Target="../media/image271.wmf"/><Relationship Id="rId11" Type="http://schemas.openxmlformats.org/officeDocument/2006/relationships/image" Target="../media/image270.wmf"/><Relationship Id="rId10" Type="http://schemas.openxmlformats.org/officeDocument/2006/relationships/image" Target="../media/image269.wmf"/><Relationship Id="rId1" Type="http://schemas.openxmlformats.org/officeDocument/2006/relationships/image" Target="../media/image26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0.vml.rels><?xml version="1.0" encoding="UTF-8" standalone="yes"?>
<Relationships xmlns="http://schemas.openxmlformats.org/package/2006/relationships"><Relationship Id="rId7" Type="http://schemas.openxmlformats.org/officeDocument/2006/relationships/image" Target="../media/image278.wmf"/><Relationship Id="rId6" Type="http://schemas.openxmlformats.org/officeDocument/2006/relationships/image" Target="../media/image277.wmf"/><Relationship Id="rId5" Type="http://schemas.openxmlformats.org/officeDocument/2006/relationships/image" Target="../media/image276.wmf"/><Relationship Id="rId4" Type="http://schemas.openxmlformats.org/officeDocument/2006/relationships/image" Target="../media/image275.wmf"/><Relationship Id="rId3" Type="http://schemas.openxmlformats.org/officeDocument/2006/relationships/image" Target="../media/image274.wmf"/><Relationship Id="rId2" Type="http://schemas.openxmlformats.org/officeDocument/2006/relationships/image" Target="../media/image273.wmf"/><Relationship Id="rId1" Type="http://schemas.openxmlformats.org/officeDocument/2006/relationships/image" Target="../media/image272.wmf"/></Relationships>
</file>

<file path=ppt/drawings/_rels/vmlDrawing41.vml.rels><?xml version="1.0" encoding="UTF-8" standalone="yes"?>
<Relationships xmlns="http://schemas.openxmlformats.org/package/2006/relationships"><Relationship Id="rId9" Type="http://schemas.openxmlformats.org/officeDocument/2006/relationships/image" Target="../media/image287.wmf"/><Relationship Id="rId8" Type="http://schemas.openxmlformats.org/officeDocument/2006/relationships/image" Target="../media/image286.wmf"/><Relationship Id="rId7" Type="http://schemas.openxmlformats.org/officeDocument/2006/relationships/image" Target="../media/image285.wmf"/><Relationship Id="rId6" Type="http://schemas.openxmlformats.org/officeDocument/2006/relationships/image" Target="../media/image284.wmf"/><Relationship Id="rId5" Type="http://schemas.openxmlformats.org/officeDocument/2006/relationships/image" Target="../media/image283.wmf"/><Relationship Id="rId4" Type="http://schemas.openxmlformats.org/officeDocument/2006/relationships/image" Target="../media/image282.wmf"/><Relationship Id="rId3" Type="http://schemas.openxmlformats.org/officeDocument/2006/relationships/image" Target="../media/image281.wmf"/><Relationship Id="rId2" Type="http://schemas.openxmlformats.org/officeDocument/2006/relationships/image" Target="../media/image280.wmf"/><Relationship Id="rId11" Type="http://schemas.openxmlformats.org/officeDocument/2006/relationships/image" Target="../media/image289.wmf"/><Relationship Id="rId10" Type="http://schemas.openxmlformats.org/officeDocument/2006/relationships/image" Target="../media/image288.wmf"/><Relationship Id="rId1" Type="http://schemas.openxmlformats.org/officeDocument/2006/relationships/image" Target="../media/image279.wmf"/></Relationships>
</file>

<file path=ppt/drawings/_rels/vmlDrawing42.vml.rels><?xml version="1.0" encoding="UTF-8" standalone="yes"?>
<Relationships xmlns="http://schemas.openxmlformats.org/package/2006/relationships"><Relationship Id="rId3" Type="http://schemas.openxmlformats.org/officeDocument/2006/relationships/image" Target="../media/image294.wmf"/><Relationship Id="rId2" Type="http://schemas.openxmlformats.org/officeDocument/2006/relationships/image" Target="../media/image293.wmf"/><Relationship Id="rId1" Type="http://schemas.openxmlformats.org/officeDocument/2006/relationships/image" Target="../media/image292.wmf"/></Relationships>
</file>

<file path=ppt/drawings/_rels/vmlDrawing43.vml.rels><?xml version="1.0" encoding="UTF-8" standalone="yes"?>
<Relationships xmlns="http://schemas.openxmlformats.org/package/2006/relationships"><Relationship Id="rId4" Type="http://schemas.openxmlformats.org/officeDocument/2006/relationships/image" Target="../media/image298.wmf"/><Relationship Id="rId3" Type="http://schemas.openxmlformats.org/officeDocument/2006/relationships/image" Target="../media/image297.wmf"/><Relationship Id="rId2" Type="http://schemas.openxmlformats.org/officeDocument/2006/relationships/image" Target="../media/image296.wmf"/><Relationship Id="rId1" Type="http://schemas.openxmlformats.org/officeDocument/2006/relationships/image" Target="../media/image295.wmf"/></Relationships>
</file>

<file path=ppt/drawings/_rels/vmlDrawing44.vml.rels><?xml version="1.0" encoding="UTF-8" standalone="yes"?>
<Relationships xmlns="http://schemas.openxmlformats.org/package/2006/relationships"><Relationship Id="rId9" Type="http://schemas.openxmlformats.org/officeDocument/2006/relationships/image" Target="../media/image307.wmf"/><Relationship Id="rId8" Type="http://schemas.openxmlformats.org/officeDocument/2006/relationships/image" Target="../media/image306.wmf"/><Relationship Id="rId7" Type="http://schemas.openxmlformats.org/officeDocument/2006/relationships/image" Target="../media/image305.wmf"/><Relationship Id="rId6" Type="http://schemas.openxmlformats.org/officeDocument/2006/relationships/image" Target="../media/image304.wmf"/><Relationship Id="rId5" Type="http://schemas.openxmlformats.org/officeDocument/2006/relationships/image" Target="../media/image303.wmf"/><Relationship Id="rId4" Type="http://schemas.openxmlformats.org/officeDocument/2006/relationships/image" Target="../media/image302.wmf"/><Relationship Id="rId3" Type="http://schemas.openxmlformats.org/officeDocument/2006/relationships/image" Target="../media/image301.wmf"/><Relationship Id="rId2" Type="http://schemas.openxmlformats.org/officeDocument/2006/relationships/image" Target="../media/image300.wmf"/><Relationship Id="rId14" Type="http://schemas.openxmlformats.org/officeDocument/2006/relationships/image" Target="../media/image312.wmf"/><Relationship Id="rId13" Type="http://schemas.openxmlformats.org/officeDocument/2006/relationships/image" Target="../media/image311.wmf"/><Relationship Id="rId12" Type="http://schemas.openxmlformats.org/officeDocument/2006/relationships/image" Target="../media/image310.wmf"/><Relationship Id="rId11" Type="http://schemas.openxmlformats.org/officeDocument/2006/relationships/image" Target="../media/image309.wmf"/><Relationship Id="rId10" Type="http://schemas.openxmlformats.org/officeDocument/2006/relationships/image" Target="../media/image308.wmf"/><Relationship Id="rId1" Type="http://schemas.openxmlformats.org/officeDocument/2006/relationships/image" Target="../media/image299.w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314.wmf"/><Relationship Id="rId1" Type="http://schemas.openxmlformats.org/officeDocument/2006/relationships/image" Target="../media/image313.wmf"/></Relationships>
</file>

<file path=ppt/drawings/_rels/vmlDrawing46.vml.rels><?xml version="1.0" encoding="UTF-8" standalone="yes"?>
<Relationships xmlns="http://schemas.openxmlformats.org/package/2006/relationships"><Relationship Id="rId5" Type="http://schemas.openxmlformats.org/officeDocument/2006/relationships/image" Target="../media/image319.wmf"/><Relationship Id="rId4" Type="http://schemas.openxmlformats.org/officeDocument/2006/relationships/image" Target="../media/image318.wmf"/><Relationship Id="rId3" Type="http://schemas.openxmlformats.org/officeDocument/2006/relationships/image" Target="../media/image317.wmf"/><Relationship Id="rId2" Type="http://schemas.openxmlformats.org/officeDocument/2006/relationships/image" Target="../media/image316.wmf"/><Relationship Id="rId1" Type="http://schemas.openxmlformats.org/officeDocument/2006/relationships/image" Target="../media/image315.wmf"/></Relationships>
</file>

<file path=ppt/drawings/_rels/vmlDrawing47.vml.rels><?xml version="1.0" encoding="UTF-8" standalone="yes"?>
<Relationships xmlns="http://schemas.openxmlformats.org/package/2006/relationships"><Relationship Id="rId4" Type="http://schemas.openxmlformats.org/officeDocument/2006/relationships/image" Target="../media/image326.wmf"/><Relationship Id="rId3" Type="http://schemas.openxmlformats.org/officeDocument/2006/relationships/image" Target="../media/image324.wmf"/><Relationship Id="rId2" Type="http://schemas.openxmlformats.org/officeDocument/2006/relationships/image" Target="../media/image323.wmf"/><Relationship Id="rId1" Type="http://schemas.openxmlformats.org/officeDocument/2006/relationships/image" Target="../media/image322.wmf"/></Relationships>
</file>

<file path=ppt/drawings/_rels/vmlDrawing48.vml.rels><?xml version="1.0" encoding="UTF-8" standalone="yes"?>
<Relationships xmlns="http://schemas.openxmlformats.org/package/2006/relationships"><Relationship Id="rId9" Type="http://schemas.openxmlformats.org/officeDocument/2006/relationships/image" Target="../media/image335.wmf"/><Relationship Id="rId8" Type="http://schemas.openxmlformats.org/officeDocument/2006/relationships/image" Target="../media/image334.wmf"/><Relationship Id="rId7" Type="http://schemas.openxmlformats.org/officeDocument/2006/relationships/image" Target="../media/image333.wmf"/><Relationship Id="rId6" Type="http://schemas.openxmlformats.org/officeDocument/2006/relationships/image" Target="../media/image332.wmf"/><Relationship Id="rId5" Type="http://schemas.openxmlformats.org/officeDocument/2006/relationships/image" Target="../media/image331.wmf"/><Relationship Id="rId4" Type="http://schemas.openxmlformats.org/officeDocument/2006/relationships/image" Target="../media/image330.wmf"/><Relationship Id="rId3" Type="http://schemas.openxmlformats.org/officeDocument/2006/relationships/image" Target="../media/image329.wmf"/><Relationship Id="rId2" Type="http://schemas.openxmlformats.org/officeDocument/2006/relationships/image" Target="../media/image328.wmf"/><Relationship Id="rId1" Type="http://schemas.openxmlformats.org/officeDocument/2006/relationships/image" Target="../media/image327.wmf"/></Relationships>
</file>

<file path=ppt/drawings/_rels/vmlDrawing49.vml.rels><?xml version="1.0" encoding="UTF-8" standalone="yes"?>
<Relationships xmlns="http://schemas.openxmlformats.org/package/2006/relationships"><Relationship Id="rId2" Type="http://schemas.openxmlformats.org/officeDocument/2006/relationships/image" Target="../media/image337.wmf"/><Relationship Id="rId1" Type="http://schemas.openxmlformats.org/officeDocument/2006/relationships/image" Target="../media/image336.wmf"/></Relationships>
</file>

<file path=ppt/drawings/_rels/vmlDrawing5.vml.rels><?xml version="1.0" encoding="UTF-8" standalone="yes"?>
<Relationships xmlns="http://schemas.openxmlformats.org/package/2006/relationships"><Relationship Id="rId4" Type="http://schemas.openxmlformats.org/officeDocument/2006/relationships/image" Target="../media/image21.wmf"/><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s>
</file>

<file path=ppt/drawings/_rels/vmlDrawing50.vml.rels><?xml version="1.0" encoding="UTF-8" standalone="yes"?>
<Relationships xmlns="http://schemas.openxmlformats.org/package/2006/relationships"><Relationship Id="rId3" Type="http://schemas.openxmlformats.org/officeDocument/2006/relationships/image" Target="../media/image341.wmf"/><Relationship Id="rId2" Type="http://schemas.openxmlformats.org/officeDocument/2006/relationships/image" Target="../media/image340.wmf"/><Relationship Id="rId1" Type="http://schemas.openxmlformats.org/officeDocument/2006/relationships/image" Target="../media/image339.wmf"/></Relationships>
</file>

<file path=ppt/drawings/_rels/vmlDrawing51.vml.rels><?xml version="1.0" encoding="UTF-8" standalone="yes"?>
<Relationships xmlns="http://schemas.openxmlformats.org/package/2006/relationships"><Relationship Id="rId7" Type="http://schemas.openxmlformats.org/officeDocument/2006/relationships/image" Target="../media/image348.wmf"/><Relationship Id="rId6" Type="http://schemas.openxmlformats.org/officeDocument/2006/relationships/image" Target="../media/image347.wmf"/><Relationship Id="rId5" Type="http://schemas.openxmlformats.org/officeDocument/2006/relationships/image" Target="../media/image346.wmf"/><Relationship Id="rId4" Type="http://schemas.openxmlformats.org/officeDocument/2006/relationships/image" Target="../media/image345.wmf"/><Relationship Id="rId3" Type="http://schemas.openxmlformats.org/officeDocument/2006/relationships/image" Target="../media/image344.wmf"/><Relationship Id="rId2" Type="http://schemas.openxmlformats.org/officeDocument/2006/relationships/image" Target="../media/image343.wmf"/><Relationship Id="rId1" Type="http://schemas.openxmlformats.org/officeDocument/2006/relationships/image" Target="../media/image342.wmf"/></Relationships>
</file>

<file path=ppt/drawings/_rels/vmlDrawing52.vml.rels><?xml version="1.0" encoding="UTF-8" standalone="yes"?>
<Relationships xmlns="http://schemas.openxmlformats.org/package/2006/relationships"><Relationship Id="rId9" Type="http://schemas.openxmlformats.org/officeDocument/2006/relationships/image" Target="../media/image357.wmf"/><Relationship Id="rId8" Type="http://schemas.openxmlformats.org/officeDocument/2006/relationships/image" Target="../media/image356.wmf"/><Relationship Id="rId7" Type="http://schemas.openxmlformats.org/officeDocument/2006/relationships/image" Target="../media/image355.wmf"/><Relationship Id="rId6" Type="http://schemas.openxmlformats.org/officeDocument/2006/relationships/image" Target="../media/image354.wmf"/><Relationship Id="rId5" Type="http://schemas.openxmlformats.org/officeDocument/2006/relationships/image" Target="../media/image353.wmf"/><Relationship Id="rId4" Type="http://schemas.openxmlformats.org/officeDocument/2006/relationships/image" Target="../media/image352.wmf"/><Relationship Id="rId3" Type="http://schemas.openxmlformats.org/officeDocument/2006/relationships/image" Target="../media/image351.wmf"/><Relationship Id="rId2" Type="http://schemas.openxmlformats.org/officeDocument/2006/relationships/image" Target="../media/image350.wmf"/><Relationship Id="rId11" Type="http://schemas.openxmlformats.org/officeDocument/2006/relationships/image" Target="../media/image359.wmf"/><Relationship Id="rId10" Type="http://schemas.openxmlformats.org/officeDocument/2006/relationships/image" Target="../media/image358.wmf"/><Relationship Id="rId1" Type="http://schemas.openxmlformats.org/officeDocument/2006/relationships/image" Target="../media/image349.wmf"/></Relationships>
</file>

<file path=ppt/drawings/_rels/vmlDrawing53.vml.rels><?xml version="1.0" encoding="UTF-8" standalone="yes"?>
<Relationships xmlns="http://schemas.openxmlformats.org/package/2006/relationships"><Relationship Id="rId2" Type="http://schemas.openxmlformats.org/officeDocument/2006/relationships/image" Target="../media/image362.wmf"/><Relationship Id="rId1" Type="http://schemas.openxmlformats.org/officeDocument/2006/relationships/image" Target="../media/image361.w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364.wmf"/></Relationships>
</file>

<file path=ppt/drawings/_rels/vmlDrawing55.vml.rels><?xml version="1.0" encoding="UTF-8" standalone="yes"?>
<Relationships xmlns="http://schemas.openxmlformats.org/package/2006/relationships"><Relationship Id="rId7" Type="http://schemas.openxmlformats.org/officeDocument/2006/relationships/image" Target="../media/image372.wmf"/><Relationship Id="rId6" Type="http://schemas.openxmlformats.org/officeDocument/2006/relationships/image" Target="../media/image371.wmf"/><Relationship Id="rId5" Type="http://schemas.openxmlformats.org/officeDocument/2006/relationships/image" Target="../media/image370.wmf"/><Relationship Id="rId4" Type="http://schemas.openxmlformats.org/officeDocument/2006/relationships/image" Target="../media/image369.wmf"/><Relationship Id="rId3" Type="http://schemas.openxmlformats.org/officeDocument/2006/relationships/image" Target="../media/image368.wmf"/><Relationship Id="rId2" Type="http://schemas.openxmlformats.org/officeDocument/2006/relationships/image" Target="../media/image367.wmf"/><Relationship Id="rId1" Type="http://schemas.openxmlformats.org/officeDocument/2006/relationships/image" Target="../media/image366.wmf"/></Relationships>
</file>

<file path=ppt/drawings/_rels/vmlDrawing56.vml.rels><?xml version="1.0" encoding="UTF-8" standalone="yes"?>
<Relationships xmlns="http://schemas.openxmlformats.org/package/2006/relationships"><Relationship Id="rId8" Type="http://schemas.openxmlformats.org/officeDocument/2006/relationships/image" Target="../media/image381.wmf"/><Relationship Id="rId7" Type="http://schemas.openxmlformats.org/officeDocument/2006/relationships/image" Target="../media/image380.wmf"/><Relationship Id="rId6" Type="http://schemas.openxmlformats.org/officeDocument/2006/relationships/image" Target="../media/image379.wmf"/><Relationship Id="rId5" Type="http://schemas.openxmlformats.org/officeDocument/2006/relationships/image" Target="../media/image378.wmf"/><Relationship Id="rId4" Type="http://schemas.openxmlformats.org/officeDocument/2006/relationships/image" Target="../media/image377.wmf"/><Relationship Id="rId3" Type="http://schemas.openxmlformats.org/officeDocument/2006/relationships/image" Target="../media/image376.wmf"/><Relationship Id="rId2" Type="http://schemas.openxmlformats.org/officeDocument/2006/relationships/image" Target="../media/image375.wmf"/><Relationship Id="rId1" Type="http://schemas.openxmlformats.org/officeDocument/2006/relationships/image" Target="../media/image374.wmf"/></Relationships>
</file>

<file path=ppt/drawings/_rels/vmlDrawing57.vml.rels><?xml version="1.0" encoding="UTF-8" standalone="yes"?>
<Relationships xmlns="http://schemas.openxmlformats.org/package/2006/relationships"><Relationship Id="rId7" Type="http://schemas.openxmlformats.org/officeDocument/2006/relationships/image" Target="../media/image388.wmf"/><Relationship Id="rId6" Type="http://schemas.openxmlformats.org/officeDocument/2006/relationships/image" Target="../media/image387.wmf"/><Relationship Id="rId5" Type="http://schemas.openxmlformats.org/officeDocument/2006/relationships/image" Target="../media/image386.wmf"/><Relationship Id="rId4" Type="http://schemas.openxmlformats.org/officeDocument/2006/relationships/image" Target="../media/image385.wmf"/><Relationship Id="rId3" Type="http://schemas.openxmlformats.org/officeDocument/2006/relationships/image" Target="../media/image384.wmf"/><Relationship Id="rId2" Type="http://schemas.openxmlformats.org/officeDocument/2006/relationships/image" Target="../media/image383.wmf"/><Relationship Id="rId1" Type="http://schemas.openxmlformats.org/officeDocument/2006/relationships/image" Target="../media/image382.wmf"/></Relationships>
</file>

<file path=ppt/drawings/_rels/vmlDrawing58.vml.rels><?xml version="1.0" encoding="UTF-8" standalone="yes"?>
<Relationships xmlns="http://schemas.openxmlformats.org/package/2006/relationships"><Relationship Id="rId4" Type="http://schemas.openxmlformats.org/officeDocument/2006/relationships/image" Target="../media/image392.wmf"/><Relationship Id="rId3" Type="http://schemas.openxmlformats.org/officeDocument/2006/relationships/image" Target="../media/image391.wmf"/><Relationship Id="rId2" Type="http://schemas.openxmlformats.org/officeDocument/2006/relationships/image" Target="../media/image390.wmf"/><Relationship Id="rId1" Type="http://schemas.openxmlformats.org/officeDocument/2006/relationships/image" Target="../media/image389.wmf"/></Relationships>
</file>

<file path=ppt/drawings/_rels/vmlDrawing59.vml.rels><?xml version="1.0" encoding="UTF-8" standalone="yes"?>
<Relationships xmlns="http://schemas.openxmlformats.org/package/2006/relationships"><Relationship Id="rId5" Type="http://schemas.openxmlformats.org/officeDocument/2006/relationships/image" Target="../media/image397.wmf"/><Relationship Id="rId4" Type="http://schemas.openxmlformats.org/officeDocument/2006/relationships/image" Target="../media/image396.wmf"/><Relationship Id="rId3" Type="http://schemas.openxmlformats.org/officeDocument/2006/relationships/image" Target="../media/image395.wmf"/><Relationship Id="rId2" Type="http://schemas.openxmlformats.org/officeDocument/2006/relationships/image" Target="../media/image394.wmf"/><Relationship Id="rId1" Type="http://schemas.openxmlformats.org/officeDocument/2006/relationships/image" Target="../media/image39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60.vml.rels><?xml version="1.0" encoding="UTF-8" standalone="yes"?>
<Relationships xmlns="http://schemas.openxmlformats.org/package/2006/relationships"><Relationship Id="rId6" Type="http://schemas.openxmlformats.org/officeDocument/2006/relationships/image" Target="../media/image403.wmf"/><Relationship Id="rId5" Type="http://schemas.openxmlformats.org/officeDocument/2006/relationships/image" Target="../media/image402.wmf"/><Relationship Id="rId4" Type="http://schemas.openxmlformats.org/officeDocument/2006/relationships/image" Target="../media/image401.wmf"/><Relationship Id="rId3" Type="http://schemas.openxmlformats.org/officeDocument/2006/relationships/image" Target="../media/image400.wmf"/><Relationship Id="rId2" Type="http://schemas.openxmlformats.org/officeDocument/2006/relationships/image" Target="../media/image399.wmf"/><Relationship Id="rId1" Type="http://schemas.openxmlformats.org/officeDocument/2006/relationships/image" Target="../media/image398.wmf"/></Relationships>
</file>

<file path=ppt/drawings/_rels/vmlDrawing61.vml.rels><?xml version="1.0" encoding="UTF-8" standalone="yes"?>
<Relationships xmlns="http://schemas.openxmlformats.org/package/2006/relationships"><Relationship Id="rId9" Type="http://schemas.openxmlformats.org/officeDocument/2006/relationships/image" Target="../media/image413.wmf"/><Relationship Id="rId8" Type="http://schemas.openxmlformats.org/officeDocument/2006/relationships/image" Target="../media/image412.wmf"/><Relationship Id="rId7" Type="http://schemas.openxmlformats.org/officeDocument/2006/relationships/image" Target="../media/image411.wmf"/><Relationship Id="rId6" Type="http://schemas.openxmlformats.org/officeDocument/2006/relationships/image" Target="../media/image410.wmf"/><Relationship Id="rId5" Type="http://schemas.openxmlformats.org/officeDocument/2006/relationships/image" Target="../media/image409.wmf"/><Relationship Id="rId4" Type="http://schemas.openxmlformats.org/officeDocument/2006/relationships/image" Target="../media/image408.wmf"/><Relationship Id="rId3" Type="http://schemas.openxmlformats.org/officeDocument/2006/relationships/image" Target="../media/image407.wmf"/><Relationship Id="rId2" Type="http://schemas.openxmlformats.org/officeDocument/2006/relationships/image" Target="../media/image406.wmf"/><Relationship Id="rId14" Type="http://schemas.openxmlformats.org/officeDocument/2006/relationships/image" Target="../media/image418.wmf"/><Relationship Id="rId13" Type="http://schemas.openxmlformats.org/officeDocument/2006/relationships/image" Target="../media/image417.wmf"/><Relationship Id="rId12" Type="http://schemas.openxmlformats.org/officeDocument/2006/relationships/image" Target="../media/image416.wmf"/><Relationship Id="rId11" Type="http://schemas.openxmlformats.org/officeDocument/2006/relationships/image" Target="../media/image415.wmf"/><Relationship Id="rId10" Type="http://schemas.openxmlformats.org/officeDocument/2006/relationships/image" Target="../media/image414.wmf"/><Relationship Id="rId1" Type="http://schemas.openxmlformats.org/officeDocument/2006/relationships/image" Target="../media/image405.wmf"/></Relationships>
</file>

<file path=ppt/drawings/_rels/vmlDrawing62.vml.rels><?xml version="1.0" encoding="UTF-8" standalone="yes"?>
<Relationships xmlns="http://schemas.openxmlformats.org/package/2006/relationships"><Relationship Id="rId9" Type="http://schemas.openxmlformats.org/officeDocument/2006/relationships/image" Target="../media/image427.wmf"/><Relationship Id="rId8" Type="http://schemas.openxmlformats.org/officeDocument/2006/relationships/image" Target="../media/image426.wmf"/><Relationship Id="rId7" Type="http://schemas.openxmlformats.org/officeDocument/2006/relationships/image" Target="../media/image425.wmf"/><Relationship Id="rId6" Type="http://schemas.openxmlformats.org/officeDocument/2006/relationships/image" Target="../media/image424.wmf"/><Relationship Id="rId5" Type="http://schemas.openxmlformats.org/officeDocument/2006/relationships/image" Target="../media/image423.wmf"/><Relationship Id="rId4" Type="http://schemas.openxmlformats.org/officeDocument/2006/relationships/image" Target="../media/image422.wmf"/><Relationship Id="rId3" Type="http://schemas.openxmlformats.org/officeDocument/2006/relationships/image" Target="../media/image421.wmf"/><Relationship Id="rId2" Type="http://schemas.openxmlformats.org/officeDocument/2006/relationships/image" Target="../media/image420.wmf"/><Relationship Id="rId11" Type="http://schemas.openxmlformats.org/officeDocument/2006/relationships/image" Target="../media/image429.wmf"/><Relationship Id="rId10" Type="http://schemas.openxmlformats.org/officeDocument/2006/relationships/image" Target="../media/image428.wmf"/><Relationship Id="rId1" Type="http://schemas.openxmlformats.org/officeDocument/2006/relationships/image" Target="../media/image419.wmf"/></Relationships>
</file>

<file path=ppt/drawings/_rels/vmlDrawing63.vml.rels><?xml version="1.0" encoding="UTF-8" standalone="yes"?>
<Relationships xmlns="http://schemas.openxmlformats.org/package/2006/relationships"><Relationship Id="rId5" Type="http://schemas.openxmlformats.org/officeDocument/2006/relationships/image" Target="../media/image434.wmf"/><Relationship Id="rId4" Type="http://schemas.openxmlformats.org/officeDocument/2006/relationships/image" Target="../media/image433.wmf"/><Relationship Id="rId3" Type="http://schemas.openxmlformats.org/officeDocument/2006/relationships/image" Target="../media/image432.wmf"/><Relationship Id="rId2" Type="http://schemas.openxmlformats.org/officeDocument/2006/relationships/image" Target="../media/image431.wmf"/><Relationship Id="rId1" Type="http://schemas.openxmlformats.org/officeDocument/2006/relationships/image" Target="../media/image430.wmf"/></Relationships>
</file>

<file path=ppt/drawings/_rels/vmlDrawing64.vml.rels><?xml version="1.0" encoding="UTF-8" standalone="yes"?>
<Relationships xmlns="http://schemas.openxmlformats.org/package/2006/relationships"><Relationship Id="rId4" Type="http://schemas.openxmlformats.org/officeDocument/2006/relationships/image" Target="../media/image439.wmf"/><Relationship Id="rId3" Type="http://schemas.openxmlformats.org/officeDocument/2006/relationships/image" Target="../media/image438.wmf"/><Relationship Id="rId2" Type="http://schemas.openxmlformats.org/officeDocument/2006/relationships/image" Target="../media/image437.wmf"/><Relationship Id="rId1" Type="http://schemas.openxmlformats.org/officeDocument/2006/relationships/image" Target="../media/image436.wmf"/></Relationships>
</file>

<file path=ppt/drawings/_rels/vmlDrawing65.vml.rels><?xml version="1.0" encoding="UTF-8" standalone="yes"?>
<Relationships xmlns="http://schemas.openxmlformats.org/package/2006/relationships"><Relationship Id="rId3" Type="http://schemas.openxmlformats.org/officeDocument/2006/relationships/image" Target="../media/image443.wmf"/><Relationship Id="rId2" Type="http://schemas.openxmlformats.org/officeDocument/2006/relationships/image" Target="../media/image442.wmf"/><Relationship Id="rId1" Type="http://schemas.openxmlformats.org/officeDocument/2006/relationships/image" Target="../media/image44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30.wmf"/><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2E16A1-CD54-44AD-AAEF-7C010026770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C518D-AE7E-41F4-BDAF-13DD522B5C6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normAutofit/>
          </a:bodyPr>
          <a:lstStyle/>
          <a:p>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练">
    <p:spTree>
      <p:nvGrpSpPr>
        <p:cNvPr id="1" name=""/>
        <p:cNvGrpSpPr/>
        <p:nvPr/>
      </p:nvGrpSpPr>
      <p:grpSpPr>
        <a:xfrm>
          <a:off x="0" y="0"/>
          <a:ext cx="0" cy="0"/>
          <a:chOff x="0" y="0"/>
          <a:chExt cx="0" cy="0"/>
        </a:xfrm>
      </p:grpSpPr>
      <p:pic>
        <p:nvPicPr>
          <p:cNvPr id="4" name="图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讲">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59"/>
            <a:ext cx="12168188" cy="6833021"/>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6356350"/>
            <a:ext cx="2133600" cy="365125"/>
          </a:xfrm>
          <a:prstGeom prst="rect">
            <a:avLst/>
          </a:prstGeom>
        </p:spPr>
        <p:txBody>
          <a:bodyPr/>
          <a:lstStyle/>
          <a:p>
            <a:fld id="{D819A9AE-DFF2-479B-AF37-FAA367F55B3D}" type="datetimeFigureOut">
              <a:rPr lang="zh-CN" altLang="en-US" smtClean="0"/>
            </a:fld>
            <a:endParaRPr lang="zh-CN" altLang="en-US"/>
          </a:p>
        </p:txBody>
      </p:sp>
      <p:sp>
        <p:nvSpPr>
          <p:cNvPr id="5" name="页脚占位符 4"/>
          <p:cNvSpPr>
            <a:spLocks noGrp="1"/>
          </p:cNvSpPr>
          <p:nvPr>
            <p:ph type="ftr" sz="quarter" idx="11"/>
          </p:nvPr>
        </p:nvSpPr>
        <p:spPr>
          <a:xfrm>
            <a:off x="3124200" y="6356350"/>
            <a:ext cx="28956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6356350"/>
            <a:ext cx="2133600" cy="365125"/>
          </a:xfrm>
          <a:prstGeom prst="rect">
            <a:avLst/>
          </a:prstGeom>
        </p:spPr>
        <p:txBody>
          <a:bodyPr/>
          <a:lstStyle/>
          <a:p>
            <a:fld id="{3F8935AA-09F9-4C1A-89F2-CB34E0111C4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slide" Target="../slides/slide2.xml"/><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image" Target="../media/image3.png"/><Relationship Id="rId1"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矩形 6"/>
          <p:cNvSpPr/>
          <p:nvPr/>
        </p:nvSpPr>
        <p:spPr>
          <a:xfrm>
            <a:off x="0" y="1"/>
            <a:ext cx="12168188" cy="395878"/>
          </a:xfrm>
          <a:prstGeom prst="rect">
            <a:avLst/>
          </a:prstGeom>
          <a:solidFill>
            <a:srgbClr val="DE0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54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9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990"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3415"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30" tIns="45614" rIns="91230" bIns="45614" rtlCol="0" anchor="ctr"/>
          <a:lstStyle/>
          <a:p>
            <a:pPr algn="ctr"/>
            <a:endParaRPr lang="zh-CN" altLang="en-US">
              <a:solidFill>
                <a:srgbClr val="C00000"/>
              </a:solidFill>
            </a:endParaRPr>
          </a:p>
        </p:txBody>
      </p:sp>
      <p:sp>
        <p:nvSpPr>
          <p:cNvPr id="2" name="文本框 1"/>
          <p:cNvSpPr txBox="1"/>
          <p:nvPr/>
        </p:nvSpPr>
        <p:spPr>
          <a:xfrm>
            <a:off x="10840876" y="6268995"/>
            <a:ext cx="1178623" cy="337692"/>
          </a:xfrm>
          <a:prstGeom prst="rect">
            <a:avLst/>
          </a:prstGeom>
          <a:noFill/>
        </p:spPr>
        <p:txBody>
          <a:bodyPr wrap="square" lIns="91230" tIns="45614" rIns="91230" bIns="45614">
            <a:spAutoFit/>
          </a:bodyPr>
          <a:lstStyle/>
          <a:p>
            <a:pPr algn="ctr"/>
            <a:r>
              <a:rPr lang="zh-CN" altLang="en-US" sz="1600" baseline="0" dirty="0">
                <a:solidFill>
                  <a:srgbClr val="DE0000"/>
                </a:solidFill>
                <a:hlinkClick r:id="rId4" action="ppaction://hlinksldjump"/>
              </a:rPr>
              <a:t>返回目录</a:t>
            </a:r>
            <a:endParaRPr lang="zh-CN" altLang="en-US" sz="1600" baseline="0" dirty="0">
              <a:solidFill>
                <a:srgbClr val="DE0000"/>
              </a:solidFill>
            </a:endParaRPr>
          </a:p>
        </p:txBody>
      </p:sp>
    </p:spTree>
  </p:cSld>
  <p:clrMap bg1="lt1" tx1="dk1" bg2="lt2" tx2="dk2" accent1="accent1" accent2="accent2" accent3="accent3" accent4="accent4" accent5="accent5" accent6="accent6" hlink="hlink" folHlink="folHlink"/>
  <p:sldLayoutIdLst>
    <p:sldLayoutId id="2147483655" r:id="rId1"/>
    <p:sldLayoutId id="2147483656" r:id="rId2"/>
  </p:sldLayoutIdLst>
  <p:timing>
    <p:tnLst>
      <p:par>
        <p:cTn id="1" dur="indefinite" restart="never" nodeType="tmRoot"/>
      </p:par>
    </p:tnLst>
  </p:timing>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4530"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95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88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138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731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920"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9345" algn="l" defTabSz="912495"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68188" cy="6840538"/>
          </a:xfrm>
          <a:prstGeom prst="rect">
            <a:avLst/>
          </a:prstGeom>
        </p:spPr>
      </p:pic>
      <p:sp>
        <p:nvSpPr>
          <p:cNvPr id="11" name="矩形 10"/>
          <p:cNvSpPr/>
          <p:nvPr/>
        </p:nvSpPr>
        <p:spPr>
          <a:xfrm>
            <a:off x="0" y="1"/>
            <a:ext cx="12168188" cy="252230"/>
          </a:xfrm>
          <a:prstGeom prst="rect">
            <a:avLst/>
          </a:prstGeom>
          <a:solidFill>
            <a:srgbClr val="C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21" tIns="45609" rIns="91221" bIns="45609" rtlCol="0" anchor="ctr"/>
          <a:lstStyle/>
          <a:p>
            <a:pPr algn="ctr"/>
            <a:endParaRPr lang="zh-CN" altLang="en-US">
              <a:solidFill>
                <a:srgbClr val="C00000"/>
              </a:solidFill>
            </a:endParaRPr>
          </a:p>
        </p:txBody>
      </p:sp>
    </p:spTree>
  </p:cSld>
  <p:clrMap bg1="lt1" tx1="dk1" bg2="lt2" tx2="dk2" accent1="accent1" accent2="accent2" accent3="accent3" accent4="accent4" accent5="accent5" accent6="accent6" hlink="hlink" folHlink="folHlink"/>
  <p:sldLayoutIdLst>
    <p:sldLayoutId id="2147483658" r:id="rId1"/>
  </p:sldLayoutIdLst>
  <p:txStyles>
    <p:titleStyle>
      <a:lvl1pPr algn="l" defTabSz="912495"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7965" indent="-227965" algn="l" defTabSz="912495"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3895" indent="-227965" algn="l" defTabSz="912495"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0460" indent="-227965" algn="l" defTabSz="912495"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639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232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08250"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6481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074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76675" indent="-227965" algn="l" defTabSz="912495"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2495" rtl="0" eaLnBrk="1" latinLnBrk="0" hangingPunct="1">
        <a:defRPr sz="1800" kern="1200">
          <a:solidFill>
            <a:schemeClr val="tx1"/>
          </a:solidFill>
          <a:latin typeface="+mn-lt"/>
          <a:ea typeface="+mn-ea"/>
          <a:cs typeface="+mn-cs"/>
        </a:defRPr>
      </a:lvl1pPr>
      <a:lvl2pPr marL="455930" algn="l" defTabSz="912495" rtl="0" eaLnBrk="1" latinLnBrk="0" hangingPunct="1">
        <a:defRPr sz="1800" kern="1200">
          <a:solidFill>
            <a:schemeClr val="tx1"/>
          </a:solidFill>
          <a:latin typeface="+mn-lt"/>
          <a:ea typeface="+mn-ea"/>
          <a:cs typeface="+mn-cs"/>
        </a:defRPr>
      </a:lvl2pPr>
      <a:lvl3pPr marL="912495" algn="l" defTabSz="912495" rtl="0" eaLnBrk="1" latinLnBrk="0" hangingPunct="1">
        <a:defRPr sz="1800" kern="1200">
          <a:solidFill>
            <a:schemeClr val="tx1"/>
          </a:solidFill>
          <a:latin typeface="+mn-lt"/>
          <a:ea typeface="+mn-ea"/>
          <a:cs typeface="+mn-cs"/>
        </a:defRPr>
      </a:lvl3pPr>
      <a:lvl4pPr marL="1368425" algn="l" defTabSz="912495" rtl="0" eaLnBrk="1" latinLnBrk="0" hangingPunct="1">
        <a:defRPr sz="1800" kern="1200">
          <a:solidFill>
            <a:schemeClr val="tx1"/>
          </a:solidFill>
          <a:latin typeface="+mn-lt"/>
          <a:ea typeface="+mn-ea"/>
          <a:cs typeface="+mn-cs"/>
        </a:defRPr>
      </a:lvl4pPr>
      <a:lvl5pPr marL="1824355" algn="l" defTabSz="912495" rtl="0" eaLnBrk="1" latinLnBrk="0" hangingPunct="1">
        <a:defRPr sz="1800" kern="1200">
          <a:solidFill>
            <a:schemeClr val="tx1"/>
          </a:solidFill>
          <a:latin typeface="+mn-lt"/>
          <a:ea typeface="+mn-ea"/>
          <a:cs typeface="+mn-cs"/>
        </a:defRPr>
      </a:lvl5pPr>
      <a:lvl6pPr marL="2280285" algn="l" defTabSz="912495" rtl="0" eaLnBrk="1" latinLnBrk="0" hangingPunct="1">
        <a:defRPr sz="1800" kern="1200">
          <a:solidFill>
            <a:schemeClr val="tx1"/>
          </a:solidFill>
          <a:latin typeface="+mn-lt"/>
          <a:ea typeface="+mn-ea"/>
          <a:cs typeface="+mn-cs"/>
        </a:defRPr>
      </a:lvl6pPr>
      <a:lvl7pPr marL="2736850" algn="l" defTabSz="912495" rtl="0" eaLnBrk="1" latinLnBrk="0" hangingPunct="1">
        <a:defRPr sz="1800" kern="1200">
          <a:solidFill>
            <a:schemeClr val="tx1"/>
          </a:solidFill>
          <a:latin typeface="+mn-lt"/>
          <a:ea typeface="+mn-ea"/>
          <a:cs typeface="+mn-cs"/>
        </a:defRPr>
      </a:lvl7pPr>
      <a:lvl8pPr marL="3192780" algn="l" defTabSz="912495" rtl="0" eaLnBrk="1" latinLnBrk="0" hangingPunct="1">
        <a:defRPr sz="1800" kern="1200">
          <a:solidFill>
            <a:schemeClr val="tx1"/>
          </a:solidFill>
          <a:latin typeface="+mn-lt"/>
          <a:ea typeface="+mn-ea"/>
          <a:cs typeface="+mn-cs"/>
        </a:defRPr>
      </a:lvl8pPr>
      <a:lvl9pPr marL="3648710" algn="l" defTabSz="91249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9" Type="http://schemas.openxmlformats.org/officeDocument/2006/relationships/oleObject" Target="../embeddings/oleObject291.bin"/><Relationship Id="rId8" Type="http://schemas.openxmlformats.org/officeDocument/2006/relationships/image" Target="../media/image330.wmf"/><Relationship Id="rId7" Type="http://schemas.openxmlformats.org/officeDocument/2006/relationships/oleObject" Target="../embeddings/oleObject290.bin"/><Relationship Id="rId6" Type="http://schemas.openxmlformats.org/officeDocument/2006/relationships/image" Target="../media/image329.wmf"/><Relationship Id="rId5" Type="http://schemas.openxmlformats.org/officeDocument/2006/relationships/oleObject" Target="../embeddings/oleObject289.bin"/><Relationship Id="rId4" Type="http://schemas.openxmlformats.org/officeDocument/2006/relationships/image" Target="../media/image328.wmf"/><Relationship Id="rId3" Type="http://schemas.openxmlformats.org/officeDocument/2006/relationships/oleObject" Target="../embeddings/oleObject288.bin"/><Relationship Id="rId21" Type="http://schemas.openxmlformats.org/officeDocument/2006/relationships/notesSlide" Target="../notesSlides/notesSlide94.xml"/><Relationship Id="rId20" Type="http://schemas.openxmlformats.org/officeDocument/2006/relationships/vmlDrawing" Target="../drawings/vmlDrawing48.vml"/><Relationship Id="rId2" Type="http://schemas.openxmlformats.org/officeDocument/2006/relationships/image" Target="../media/image327.wmf"/><Relationship Id="rId19" Type="http://schemas.openxmlformats.org/officeDocument/2006/relationships/slideLayout" Target="../slideLayouts/slideLayout6.xml"/><Relationship Id="rId18" Type="http://schemas.openxmlformats.org/officeDocument/2006/relationships/image" Target="../media/image335.wmf"/><Relationship Id="rId17" Type="http://schemas.openxmlformats.org/officeDocument/2006/relationships/oleObject" Target="../embeddings/oleObject295.bin"/><Relationship Id="rId16" Type="http://schemas.openxmlformats.org/officeDocument/2006/relationships/image" Target="../media/image334.wmf"/><Relationship Id="rId15" Type="http://schemas.openxmlformats.org/officeDocument/2006/relationships/oleObject" Target="../embeddings/oleObject294.bin"/><Relationship Id="rId14" Type="http://schemas.openxmlformats.org/officeDocument/2006/relationships/image" Target="../media/image333.wmf"/><Relationship Id="rId13" Type="http://schemas.openxmlformats.org/officeDocument/2006/relationships/oleObject" Target="../embeddings/oleObject293.bin"/><Relationship Id="rId12" Type="http://schemas.openxmlformats.org/officeDocument/2006/relationships/image" Target="../media/image332.wmf"/><Relationship Id="rId11" Type="http://schemas.openxmlformats.org/officeDocument/2006/relationships/oleObject" Target="../embeddings/oleObject292.bin"/><Relationship Id="rId10" Type="http://schemas.openxmlformats.org/officeDocument/2006/relationships/image" Target="../media/image331.wmf"/><Relationship Id="rId1" Type="http://schemas.openxmlformats.org/officeDocument/2006/relationships/oleObject" Target="../embeddings/oleObject287.bin"/></Relationships>
</file>

<file path=ppt/slides/_rels/slide101.xml.rels><?xml version="1.0" encoding="UTF-8" standalone="yes"?>
<Relationships xmlns="http://schemas.openxmlformats.org/package/2006/relationships"><Relationship Id="rId7" Type="http://schemas.openxmlformats.org/officeDocument/2006/relationships/notesSlide" Target="../notesSlides/notesSlide95.xml"/><Relationship Id="rId6" Type="http://schemas.openxmlformats.org/officeDocument/2006/relationships/vmlDrawing" Target="../drawings/vmlDrawing49.vml"/><Relationship Id="rId5" Type="http://schemas.openxmlformats.org/officeDocument/2006/relationships/slideLayout" Target="../slideLayouts/slideLayout6.xml"/><Relationship Id="rId4" Type="http://schemas.openxmlformats.org/officeDocument/2006/relationships/image" Target="../media/image337.wmf"/><Relationship Id="rId3" Type="http://schemas.openxmlformats.org/officeDocument/2006/relationships/oleObject" Target="../embeddings/oleObject297.bin"/><Relationship Id="rId2" Type="http://schemas.openxmlformats.org/officeDocument/2006/relationships/image" Target="../media/image336.wmf"/><Relationship Id="rId1" Type="http://schemas.openxmlformats.org/officeDocument/2006/relationships/oleObject" Target="../embeddings/oleObject296.bin"/></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6.xml"/><Relationship Id="rId1" Type="http://schemas.openxmlformats.org/officeDocument/2006/relationships/image" Target="../media/image338.jpeg"/></Relationships>
</file>

<file path=ppt/slides/_rels/slide105.xml.rels><?xml version="1.0" encoding="UTF-8" standalone="yes"?>
<Relationships xmlns="http://schemas.openxmlformats.org/package/2006/relationships"><Relationship Id="rId9" Type="http://schemas.openxmlformats.org/officeDocument/2006/relationships/notesSlide" Target="../notesSlides/notesSlide99.xml"/><Relationship Id="rId8" Type="http://schemas.openxmlformats.org/officeDocument/2006/relationships/vmlDrawing" Target="../drawings/vmlDrawing50.vml"/><Relationship Id="rId7" Type="http://schemas.openxmlformats.org/officeDocument/2006/relationships/slideLayout" Target="../slideLayouts/slideLayout6.xml"/><Relationship Id="rId6" Type="http://schemas.openxmlformats.org/officeDocument/2006/relationships/image" Target="../media/image341.wmf"/><Relationship Id="rId5" Type="http://schemas.openxmlformats.org/officeDocument/2006/relationships/oleObject" Target="../embeddings/oleObject300.bin"/><Relationship Id="rId4" Type="http://schemas.openxmlformats.org/officeDocument/2006/relationships/image" Target="../media/image340.wmf"/><Relationship Id="rId3" Type="http://schemas.openxmlformats.org/officeDocument/2006/relationships/oleObject" Target="../embeddings/oleObject299.bin"/><Relationship Id="rId2" Type="http://schemas.openxmlformats.org/officeDocument/2006/relationships/image" Target="../media/image339.wmf"/><Relationship Id="rId1" Type="http://schemas.openxmlformats.org/officeDocument/2006/relationships/oleObject" Target="../embeddings/oleObject298.bin"/></Relationships>
</file>

<file path=ppt/slides/_rels/slide106.xml.rels><?xml version="1.0" encoding="UTF-8" standalone="yes"?>
<Relationships xmlns="http://schemas.openxmlformats.org/package/2006/relationships"><Relationship Id="rId9" Type="http://schemas.openxmlformats.org/officeDocument/2006/relationships/oleObject" Target="../embeddings/oleObject305.bin"/><Relationship Id="rId8" Type="http://schemas.openxmlformats.org/officeDocument/2006/relationships/image" Target="../media/image345.wmf"/><Relationship Id="rId7" Type="http://schemas.openxmlformats.org/officeDocument/2006/relationships/oleObject" Target="../embeddings/oleObject304.bin"/><Relationship Id="rId6" Type="http://schemas.openxmlformats.org/officeDocument/2006/relationships/image" Target="../media/image344.wmf"/><Relationship Id="rId5" Type="http://schemas.openxmlformats.org/officeDocument/2006/relationships/oleObject" Target="../embeddings/oleObject303.bin"/><Relationship Id="rId4" Type="http://schemas.openxmlformats.org/officeDocument/2006/relationships/image" Target="../media/image343.wmf"/><Relationship Id="rId3" Type="http://schemas.openxmlformats.org/officeDocument/2006/relationships/oleObject" Target="../embeddings/oleObject302.bin"/><Relationship Id="rId2" Type="http://schemas.openxmlformats.org/officeDocument/2006/relationships/image" Target="../media/image342.wmf"/><Relationship Id="rId17" Type="http://schemas.openxmlformats.org/officeDocument/2006/relationships/notesSlide" Target="../notesSlides/notesSlide100.xml"/><Relationship Id="rId16" Type="http://schemas.openxmlformats.org/officeDocument/2006/relationships/vmlDrawing" Target="../drawings/vmlDrawing51.vml"/><Relationship Id="rId15" Type="http://schemas.openxmlformats.org/officeDocument/2006/relationships/slideLayout" Target="../slideLayouts/slideLayout6.xml"/><Relationship Id="rId14" Type="http://schemas.openxmlformats.org/officeDocument/2006/relationships/image" Target="../media/image348.wmf"/><Relationship Id="rId13" Type="http://schemas.openxmlformats.org/officeDocument/2006/relationships/oleObject" Target="../embeddings/oleObject307.bin"/><Relationship Id="rId12" Type="http://schemas.openxmlformats.org/officeDocument/2006/relationships/image" Target="../media/image347.wmf"/><Relationship Id="rId11" Type="http://schemas.openxmlformats.org/officeDocument/2006/relationships/oleObject" Target="../embeddings/oleObject306.bin"/><Relationship Id="rId10" Type="http://schemas.openxmlformats.org/officeDocument/2006/relationships/image" Target="../media/image346.wmf"/><Relationship Id="rId1" Type="http://schemas.openxmlformats.org/officeDocument/2006/relationships/oleObject" Target="../embeddings/oleObject301.bin"/></Relationships>
</file>

<file path=ppt/slides/_rels/slide107.xml.rels><?xml version="1.0" encoding="UTF-8" standalone="yes"?>
<Relationships xmlns="http://schemas.openxmlformats.org/package/2006/relationships"><Relationship Id="rId9" Type="http://schemas.openxmlformats.org/officeDocument/2006/relationships/oleObject" Target="../embeddings/oleObject312.bin"/><Relationship Id="rId8" Type="http://schemas.openxmlformats.org/officeDocument/2006/relationships/image" Target="../media/image352.wmf"/><Relationship Id="rId7" Type="http://schemas.openxmlformats.org/officeDocument/2006/relationships/oleObject" Target="../embeddings/oleObject311.bin"/><Relationship Id="rId6" Type="http://schemas.openxmlformats.org/officeDocument/2006/relationships/image" Target="../media/image351.wmf"/><Relationship Id="rId5" Type="http://schemas.openxmlformats.org/officeDocument/2006/relationships/oleObject" Target="../embeddings/oleObject310.bin"/><Relationship Id="rId4" Type="http://schemas.openxmlformats.org/officeDocument/2006/relationships/image" Target="../media/image350.wmf"/><Relationship Id="rId3" Type="http://schemas.openxmlformats.org/officeDocument/2006/relationships/oleObject" Target="../embeddings/oleObject309.bin"/><Relationship Id="rId25" Type="http://schemas.openxmlformats.org/officeDocument/2006/relationships/notesSlide" Target="../notesSlides/notesSlide101.xml"/><Relationship Id="rId24" Type="http://schemas.openxmlformats.org/officeDocument/2006/relationships/vmlDrawing" Target="../drawings/vmlDrawing52.vml"/><Relationship Id="rId23" Type="http://schemas.openxmlformats.org/officeDocument/2006/relationships/slideLayout" Target="../slideLayouts/slideLayout6.xml"/><Relationship Id="rId22" Type="http://schemas.openxmlformats.org/officeDocument/2006/relationships/image" Target="../media/image359.wmf"/><Relationship Id="rId21" Type="http://schemas.openxmlformats.org/officeDocument/2006/relationships/oleObject" Target="../embeddings/oleObject318.bin"/><Relationship Id="rId20" Type="http://schemas.openxmlformats.org/officeDocument/2006/relationships/image" Target="../media/image358.wmf"/><Relationship Id="rId2" Type="http://schemas.openxmlformats.org/officeDocument/2006/relationships/image" Target="../media/image349.wmf"/><Relationship Id="rId19" Type="http://schemas.openxmlformats.org/officeDocument/2006/relationships/oleObject" Target="../embeddings/oleObject317.bin"/><Relationship Id="rId18" Type="http://schemas.openxmlformats.org/officeDocument/2006/relationships/image" Target="../media/image357.wmf"/><Relationship Id="rId17" Type="http://schemas.openxmlformats.org/officeDocument/2006/relationships/oleObject" Target="../embeddings/oleObject316.bin"/><Relationship Id="rId16" Type="http://schemas.openxmlformats.org/officeDocument/2006/relationships/image" Target="../media/image356.wmf"/><Relationship Id="rId15" Type="http://schemas.openxmlformats.org/officeDocument/2006/relationships/oleObject" Target="../embeddings/oleObject315.bin"/><Relationship Id="rId14" Type="http://schemas.openxmlformats.org/officeDocument/2006/relationships/image" Target="../media/image355.wmf"/><Relationship Id="rId13" Type="http://schemas.openxmlformats.org/officeDocument/2006/relationships/oleObject" Target="../embeddings/oleObject314.bin"/><Relationship Id="rId12" Type="http://schemas.openxmlformats.org/officeDocument/2006/relationships/image" Target="../media/image354.wmf"/><Relationship Id="rId11" Type="http://schemas.openxmlformats.org/officeDocument/2006/relationships/oleObject" Target="../embeddings/oleObject313.bin"/><Relationship Id="rId10" Type="http://schemas.openxmlformats.org/officeDocument/2006/relationships/image" Target="../media/image353.wmf"/><Relationship Id="rId1" Type="http://schemas.openxmlformats.org/officeDocument/2006/relationships/oleObject" Target="../embeddings/oleObject308.bin"/></Relationships>
</file>

<file path=ppt/slides/_rels/slide108.xml.rels><?xml version="1.0" encoding="UTF-8" standalone="yes"?>
<Relationships xmlns="http://schemas.openxmlformats.org/package/2006/relationships"><Relationship Id="rId8" Type="http://schemas.openxmlformats.org/officeDocument/2006/relationships/notesSlide" Target="../notesSlides/notesSlide102.xml"/><Relationship Id="rId7" Type="http://schemas.openxmlformats.org/officeDocument/2006/relationships/vmlDrawing" Target="../drawings/vmlDrawing53.vml"/><Relationship Id="rId6" Type="http://schemas.openxmlformats.org/officeDocument/2006/relationships/slideLayout" Target="../slideLayouts/slideLayout6.xml"/><Relationship Id="rId5" Type="http://schemas.openxmlformats.org/officeDocument/2006/relationships/image" Target="../media/image362.wmf"/><Relationship Id="rId4" Type="http://schemas.openxmlformats.org/officeDocument/2006/relationships/oleObject" Target="../embeddings/oleObject320.bin"/><Relationship Id="rId3" Type="http://schemas.openxmlformats.org/officeDocument/2006/relationships/image" Target="../media/image361.wmf"/><Relationship Id="rId2" Type="http://schemas.openxmlformats.org/officeDocument/2006/relationships/oleObject" Target="../embeddings/oleObject319.bin"/><Relationship Id="rId1" Type="http://schemas.openxmlformats.org/officeDocument/2006/relationships/image" Target="../media/image360.jpeg"/></Relationships>
</file>

<file path=ppt/slides/_rels/slide109.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6.xml"/><Relationship Id="rId1" Type="http://schemas.openxmlformats.org/officeDocument/2006/relationships/image" Target="../media/image363.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vmlDrawing" Target="../drawings/vmlDrawing3.vml"/><Relationship Id="rId5" Type="http://schemas.openxmlformats.org/officeDocument/2006/relationships/slideLayout" Target="../slideLayouts/slideLayout6.xml"/><Relationship Id="rId4" Type="http://schemas.openxmlformats.org/officeDocument/2006/relationships/image" Target="../media/image14.wmf"/><Relationship Id="rId3" Type="http://schemas.openxmlformats.org/officeDocument/2006/relationships/oleObject" Target="../embeddings/oleObject6.bin"/><Relationship Id="rId2" Type="http://schemas.openxmlformats.org/officeDocument/2006/relationships/image" Target="../media/image13.wmf"/><Relationship Id="rId1" Type="http://schemas.openxmlformats.org/officeDocument/2006/relationships/oleObject" Target="../embeddings/oleObject5.bin"/></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5" Type="http://schemas.openxmlformats.org/officeDocument/2006/relationships/notesSlide" Target="../notesSlides/notesSlide105.xml"/><Relationship Id="rId4" Type="http://schemas.openxmlformats.org/officeDocument/2006/relationships/vmlDrawing" Target="../drawings/vmlDrawing54.vml"/><Relationship Id="rId3" Type="http://schemas.openxmlformats.org/officeDocument/2006/relationships/slideLayout" Target="../slideLayouts/slideLayout6.xml"/><Relationship Id="rId2" Type="http://schemas.openxmlformats.org/officeDocument/2006/relationships/image" Target="../media/image364.wmf"/><Relationship Id="rId1" Type="http://schemas.openxmlformats.org/officeDocument/2006/relationships/oleObject" Target="../embeddings/oleObject321.bin"/></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6.xml"/><Relationship Id="rId1" Type="http://schemas.openxmlformats.org/officeDocument/2006/relationships/image" Target="../media/image365.jpeg"/></Relationships>
</file>

<file path=ppt/slides/_rels/slide113.xml.rels><?xml version="1.0" encoding="UTF-8" standalone="yes"?>
<Relationships xmlns="http://schemas.openxmlformats.org/package/2006/relationships"><Relationship Id="rId9" Type="http://schemas.openxmlformats.org/officeDocument/2006/relationships/oleObject" Target="../embeddings/oleObject326.bin"/><Relationship Id="rId8" Type="http://schemas.openxmlformats.org/officeDocument/2006/relationships/image" Target="../media/image369.wmf"/><Relationship Id="rId7" Type="http://schemas.openxmlformats.org/officeDocument/2006/relationships/oleObject" Target="../embeddings/oleObject325.bin"/><Relationship Id="rId6" Type="http://schemas.openxmlformats.org/officeDocument/2006/relationships/image" Target="../media/image368.wmf"/><Relationship Id="rId5" Type="http://schemas.openxmlformats.org/officeDocument/2006/relationships/oleObject" Target="../embeddings/oleObject324.bin"/><Relationship Id="rId4" Type="http://schemas.openxmlformats.org/officeDocument/2006/relationships/image" Target="../media/image367.wmf"/><Relationship Id="rId3" Type="http://schemas.openxmlformats.org/officeDocument/2006/relationships/oleObject" Target="../embeddings/oleObject323.bin"/><Relationship Id="rId2" Type="http://schemas.openxmlformats.org/officeDocument/2006/relationships/image" Target="../media/image366.wmf"/><Relationship Id="rId17" Type="http://schemas.openxmlformats.org/officeDocument/2006/relationships/notesSlide" Target="../notesSlides/notesSlide107.xml"/><Relationship Id="rId16" Type="http://schemas.openxmlformats.org/officeDocument/2006/relationships/vmlDrawing" Target="../drawings/vmlDrawing55.vml"/><Relationship Id="rId15" Type="http://schemas.openxmlformats.org/officeDocument/2006/relationships/slideLayout" Target="../slideLayouts/slideLayout6.xml"/><Relationship Id="rId14" Type="http://schemas.openxmlformats.org/officeDocument/2006/relationships/image" Target="../media/image372.wmf"/><Relationship Id="rId13" Type="http://schemas.openxmlformats.org/officeDocument/2006/relationships/oleObject" Target="../embeddings/oleObject328.bin"/><Relationship Id="rId12" Type="http://schemas.openxmlformats.org/officeDocument/2006/relationships/image" Target="../media/image371.wmf"/><Relationship Id="rId11" Type="http://schemas.openxmlformats.org/officeDocument/2006/relationships/oleObject" Target="../embeddings/oleObject327.bin"/><Relationship Id="rId10" Type="http://schemas.openxmlformats.org/officeDocument/2006/relationships/image" Target="../media/image370.wmf"/><Relationship Id="rId1" Type="http://schemas.openxmlformats.org/officeDocument/2006/relationships/oleObject" Target="../embeddings/oleObject322.bin"/></Relationships>
</file>

<file path=ppt/slides/_rels/slide114.xml.rels><?xml version="1.0" encoding="UTF-8" standalone="yes"?>
<Relationships xmlns="http://schemas.openxmlformats.org/package/2006/relationships"><Relationship Id="rId9" Type="http://schemas.openxmlformats.org/officeDocument/2006/relationships/image" Target="../media/image377.wmf"/><Relationship Id="rId8" Type="http://schemas.openxmlformats.org/officeDocument/2006/relationships/oleObject" Target="../embeddings/oleObject332.bin"/><Relationship Id="rId7" Type="http://schemas.openxmlformats.org/officeDocument/2006/relationships/image" Target="../media/image376.wmf"/><Relationship Id="rId6" Type="http://schemas.openxmlformats.org/officeDocument/2006/relationships/oleObject" Target="../embeddings/oleObject331.bin"/><Relationship Id="rId5" Type="http://schemas.openxmlformats.org/officeDocument/2006/relationships/image" Target="../media/image375.wmf"/><Relationship Id="rId4" Type="http://schemas.openxmlformats.org/officeDocument/2006/relationships/oleObject" Target="../embeddings/oleObject330.bin"/><Relationship Id="rId3" Type="http://schemas.openxmlformats.org/officeDocument/2006/relationships/image" Target="../media/image374.wmf"/><Relationship Id="rId20" Type="http://schemas.openxmlformats.org/officeDocument/2006/relationships/notesSlide" Target="../notesSlides/notesSlide108.xml"/><Relationship Id="rId2" Type="http://schemas.openxmlformats.org/officeDocument/2006/relationships/oleObject" Target="../embeddings/oleObject329.bin"/><Relationship Id="rId19" Type="http://schemas.openxmlformats.org/officeDocument/2006/relationships/vmlDrawing" Target="../drawings/vmlDrawing56.vml"/><Relationship Id="rId18" Type="http://schemas.openxmlformats.org/officeDocument/2006/relationships/slideLayout" Target="../slideLayouts/slideLayout6.xml"/><Relationship Id="rId17" Type="http://schemas.openxmlformats.org/officeDocument/2006/relationships/image" Target="../media/image381.wmf"/><Relationship Id="rId16" Type="http://schemas.openxmlformats.org/officeDocument/2006/relationships/oleObject" Target="../embeddings/oleObject336.bin"/><Relationship Id="rId15" Type="http://schemas.openxmlformats.org/officeDocument/2006/relationships/image" Target="../media/image380.wmf"/><Relationship Id="rId14" Type="http://schemas.openxmlformats.org/officeDocument/2006/relationships/oleObject" Target="../embeddings/oleObject335.bin"/><Relationship Id="rId13" Type="http://schemas.openxmlformats.org/officeDocument/2006/relationships/image" Target="../media/image379.wmf"/><Relationship Id="rId12" Type="http://schemas.openxmlformats.org/officeDocument/2006/relationships/oleObject" Target="../embeddings/oleObject334.bin"/><Relationship Id="rId11" Type="http://schemas.openxmlformats.org/officeDocument/2006/relationships/image" Target="../media/image378.wmf"/><Relationship Id="rId10" Type="http://schemas.openxmlformats.org/officeDocument/2006/relationships/oleObject" Target="../embeddings/oleObject333.bin"/><Relationship Id="rId1" Type="http://schemas.openxmlformats.org/officeDocument/2006/relationships/image" Target="../media/image373.jpeg"/></Relationships>
</file>

<file path=ppt/slides/_rels/slide115.xml.rels><?xml version="1.0" encoding="UTF-8" standalone="yes"?>
<Relationships xmlns="http://schemas.openxmlformats.org/package/2006/relationships"><Relationship Id="rId9" Type="http://schemas.openxmlformats.org/officeDocument/2006/relationships/oleObject" Target="../embeddings/oleObject341.bin"/><Relationship Id="rId8" Type="http://schemas.openxmlformats.org/officeDocument/2006/relationships/image" Target="../media/image385.wmf"/><Relationship Id="rId7" Type="http://schemas.openxmlformats.org/officeDocument/2006/relationships/oleObject" Target="../embeddings/oleObject340.bin"/><Relationship Id="rId6" Type="http://schemas.openxmlformats.org/officeDocument/2006/relationships/image" Target="../media/image384.wmf"/><Relationship Id="rId5" Type="http://schemas.openxmlformats.org/officeDocument/2006/relationships/oleObject" Target="../embeddings/oleObject339.bin"/><Relationship Id="rId4" Type="http://schemas.openxmlformats.org/officeDocument/2006/relationships/image" Target="../media/image383.wmf"/><Relationship Id="rId3" Type="http://schemas.openxmlformats.org/officeDocument/2006/relationships/oleObject" Target="../embeddings/oleObject338.bin"/><Relationship Id="rId2" Type="http://schemas.openxmlformats.org/officeDocument/2006/relationships/image" Target="../media/image382.wmf"/><Relationship Id="rId17" Type="http://schemas.openxmlformats.org/officeDocument/2006/relationships/notesSlide" Target="../notesSlides/notesSlide109.xml"/><Relationship Id="rId16" Type="http://schemas.openxmlformats.org/officeDocument/2006/relationships/vmlDrawing" Target="../drawings/vmlDrawing57.vml"/><Relationship Id="rId15" Type="http://schemas.openxmlformats.org/officeDocument/2006/relationships/slideLayout" Target="../slideLayouts/slideLayout6.xml"/><Relationship Id="rId14" Type="http://schemas.openxmlformats.org/officeDocument/2006/relationships/image" Target="../media/image388.wmf"/><Relationship Id="rId13" Type="http://schemas.openxmlformats.org/officeDocument/2006/relationships/oleObject" Target="../embeddings/oleObject343.bin"/><Relationship Id="rId12" Type="http://schemas.openxmlformats.org/officeDocument/2006/relationships/image" Target="../media/image387.wmf"/><Relationship Id="rId11" Type="http://schemas.openxmlformats.org/officeDocument/2006/relationships/oleObject" Target="../embeddings/oleObject342.bin"/><Relationship Id="rId10" Type="http://schemas.openxmlformats.org/officeDocument/2006/relationships/image" Target="../media/image386.wmf"/><Relationship Id="rId1" Type="http://schemas.openxmlformats.org/officeDocument/2006/relationships/oleObject" Target="../embeddings/oleObject337.bin"/></Relationships>
</file>

<file path=ppt/slides/_rels/slide116.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392.wmf"/><Relationship Id="rId7" Type="http://schemas.openxmlformats.org/officeDocument/2006/relationships/oleObject" Target="../embeddings/oleObject347.bin"/><Relationship Id="rId6" Type="http://schemas.openxmlformats.org/officeDocument/2006/relationships/image" Target="../media/image391.wmf"/><Relationship Id="rId5" Type="http://schemas.openxmlformats.org/officeDocument/2006/relationships/oleObject" Target="../embeddings/oleObject346.bin"/><Relationship Id="rId4" Type="http://schemas.openxmlformats.org/officeDocument/2006/relationships/image" Target="../media/image390.wmf"/><Relationship Id="rId3" Type="http://schemas.openxmlformats.org/officeDocument/2006/relationships/oleObject" Target="../embeddings/oleObject345.bin"/><Relationship Id="rId2" Type="http://schemas.openxmlformats.org/officeDocument/2006/relationships/image" Target="../media/image389.wmf"/><Relationship Id="rId11" Type="http://schemas.openxmlformats.org/officeDocument/2006/relationships/notesSlide" Target="../notesSlides/notesSlide110.xml"/><Relationship Id="rId10" Type="http://schemas.openxmlformats.org/officeDocument/2006/relationships/vmlDrawing" Target="../drawings/vmlDrawing58.vml"/><Relationship Id="rId1" Type="http://schemas.openxmlformats.org/officeDocument/2006/relationships/oleObject" Target="../embeddings/oleObject344.bin"/></Relationships>
</file>

<file path=ppt/slides/_rels/slide117.xml.rels><?xml version="1.0" encoding="UTF-8" standalone="yes"?>
<Relationships xmlns="http://schemas.openxmlformats.org/package/2006/relationships"><Relationship Id="rId9" Type="http://schemas.openxmlformats.org/officeDocument/2006/relationships/oleObject" Target="../embeddings/oleObject352.bin"/><Relationship Id="rId8" Type="http://schemas.openxmlformats.org/officeDocument/2006/relationships/image" Target="../media/image396.wmf"/><Relationship Id="rId7" Type="http://schemas.openxmlformats.org/officeDocument/2006/relationships/oleObject" Target="../embeddings/oleObject351.bin"/><Relationship Id="rId6" Type="http://schemas.openxmlformats.org/officeDocument/2006/relationships/image" Target="../media/image395.wmf"/><Relationship Id="rId5" Type="http://schemas.openxmlformats.org/officeDocument/2006/relationships/oleObject" Target="../embeddings/oleObject350.bin"/><Relationship Id="rId4" Type="http://schemas.openxmlformats.org/officeDocument/2006/relationships/image" Target="../media/image394.wmf"/><Relationship Id="rId3" Type="http://schemas.openxmlformats.org/officeDocument/2006/relationships/oleObject" Target="../embeddings/oleObject349.bin"/><Relationship Id="rId2" Type="http://schemas.openxmlformats.org/officeDocument/2006/relationships/image" Target="../media/image393.wmf"/><Relationship Id="rId13" Type="http://schemas.openxmlformats.org/officeDocument/2006/relationships/notesSlide" Target="../notesSlides/notesSlide111.xml"/><Relationship Id="rId12" Type="http://schemas.openxmlformats.org/officeDocument/2006/relationships/vmlDrawing" Target="../drawings/vmlDrawing59.vml"/><Relationship Id="rId11" Type="http://schemas.openxmlformats.org/officeDocument/2006/relationships/slideLayout" Target="../slideLayouts/slideLayout6.xml"/><Relationship Id="rId10" Type="http://schemas.openxmlformats.org/officeDocument/2006/relationships/image" Target="../media/image397.wmf"/><Relationship Id="rId1" Type="http://schemas.openxmlformats.org/officeDocument/2006/relationships/oleObject" Target="../embeddings/oleObject348.bin"/></Relationships>
</file>

<file path=ppt/slides/_rels/slide118.xml.rels><?xml version="1.0" encoding="UTF-8" standalone="yes"?>
<Relationships xmlns="http://schemas.openxmlformats.org/package/2006/relationships"><Relationship Id="rId9" Type="http://schemas.openxmlformats.org/officeDocument/2006/relationships/oleObject" Target="../embeddings/oleObject357.bin"/><Relationship Id="rId8" Type="http://schemas.openxmlformats.org/officeDocument/2006/relationships/image" Target="../media/image401.wmf"/><Relationship Id="rId7" Type="http://schemas.openxmlformats.org/officeDocument/2006/relationships/oleObject" Target="../embeddings/oleObject356.bin"/><Relationship Id="rId6" Type="http://schemas.openxmlformats.org/officeDocument/2006/relationships/image" Target="../media/image400.wmf"/><Relationship Id="rId5" Type="http://schemas.openxmlformats.org/officeDocument/2006/relationships/oleObject" Target="../embeddings/oleObject355.bin"/><Relationship Id="rId4" Type="http://schemas.openxmlformats.org/officeDocument/2006/relationships/image" Target="../media/image399.wmf"/><Relationship Id="rId3" Type="http://schemas.openxmlformats.org/officeDocument/2006/relationships/oleObject" Target="../embeddings/oleObject354.bin"/><Relationship Id="rId2" Type="http://schemas.openxmlformats.org/officeDocument/2006/relationships/image" Target="../media/image398.wmf"/><Relationship Id="rId15" Type="http://schemas.openxmlformats.org/officeDocument/2006/relationships/notesSlide" Target="../notesSlides/notesSlide112.xml"/><Relationship Id="rId14" Type="http://schemas.openxmlformats.org/officeDocument/2006/relationships/vmlDrawing" Target="../drawings/vmlDrawing60.vml"/><Relationship Id="rId13" Type="http://schemas.openxmlformats.org/officeDocument/2006/relationships/slideLayout" Target="../slideLayouts/slideLayout6.xml"/><Relationship Id="rId12" Type="http://schemas.openxmlformats.org/officeDocument/2006/relationships/image" Target="../media/image403.wmf"/><Relationship Id="rId11" Type="http://schemas.openxmlformats.org/officeDocument/2006/relationships/oleObject" Target="../embeddings/oleObject358.bin"/><Relationship Id="rId10" Type="http://schemas.openxmlformats.org/officeDocument/2006/relationships/image" Target="../media/image402.wmf"/><Relationship Id="rId1" Type="http://schemas.openxmlformats.org/officeDocument/2006/relationships/oleObject" Target="../embeddings/oleObject353.bin"/></Relationships>
</file>

<file path=ppt/slides/_rels/slide119.xml.rels><?xml version="1.0" encoding="UTF-8" standalone="yes"?>
<Relationships xmlns="http://schemas.openxmlformats.org/package/2006/relationships"><Relationship Id="rId3" Type="http://schemas.openxmlformats.org/officeDocument/2006/relationships/notesSlide" Target="../notesSlides/notesSlide113.xml"/><Relationship Id="rId2" Type="http://schemas.openxmlformats.org/officeDocument/2006/relationships/slideLayout" Target="../slideLayouts/slideLayout6.xml"/><Relationship Id="rId1" Type="http://schemas.openxmlformats.org/officeDocument/2006/relationships/image" Target="../media/image40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9" Type="http://schemas.openxmlformats.org/officeDocument/2006/relationships/oleObject" Target="../embeddings/oleObject363.bin"/><Relationship Id="rId8" Type="http://schemas.openxmlformats.org/officeDocument/2006/relationships/image" Target="../media/image408.wmf"/><Relationship Id="rId7" Type="http://schemas.openxmlformats.org/officeDocument/2006/relationships/oleObject" Target="../embeddings/oleObject362.bin"/><Relationship Id="rId6" Type="http://schemas.openxmlformats.org/officeDocument/2006/relationships/image" Target="../media/image407.wmf"/><Relationship Id="rId5" Type="http://schemas.openxmlformats.org/officeDocument/2006/relationships/oleObject" Target="../embeddings/oleObject361.bin"/><Relationship Id="rId4" Type="http://schemas.openxmlformats.org/officeDocument/2006/relationships/image" Target="../media/image406.wmf"/><Relationship Id="rId31" Type="http://schemas.openxmlformats.org/officeDocument/2006/relationships/notesSlide" Target="../notesSlides/notesSlide114.xml"/><Relationship Id="rId30" Type="http://schemas.openxmlformats.org/officeDocument/2006/relationships/vmlDrawing" Target="../drawings/vmlDrawing61.vml"/><Relationship Id="rId3" Type="http://schemas.openxmlformats.org/officeDocument/2006/relationships/oleObject" Target="../embeddings/oleObject360.bin"/><Relationship Id="rId29" Type="http://schemas.openxmlformats.org/officeDocument/2006/relationships/slideLayout" Target="../slideLayouts/slideLayout6.xml"/><Relationship Id="rId28" Type="http://schemas.openxmlformats.org/officeDocument/2006/relationships/image" Target="../media/image418.wmf"/><Relationship Id="rId27" Type="http://schemas.openxmlformats.org/officeDocument/2006/relationships/oleObject" Target="../embeddings/oleObject372.bin"/><Relationship Id="rId26" Type="http://schemas.openxmlformats.org/officeDocument/2006/relationships/image" Target="../media/image417.wmf"/><Relationship Id="rId25" Type="http://schemas.openxmlformats.org/officeDocument/2006/relationships/oleObject" Target="../embeddings/oleObject371.bin"/><Relationship Id="rId24" Type="http://schemas.openxmlformats.org/officeDocument/2006/relationships/image" Target="../media/image416.wmf"/><Relationship Id="rId23" Type="http://schemas.openxmlformats.org/officeDocument/2006/relationships/oleObject" Target="../embeddings/oleObject370.bin"/><Relationship Id="rId22" Type="http://schemas.openxmlformats.org/officeDocument/2006/relationships/image" Target="../media/image415.wmf"/><Relationship Id="rId21" Type="http://schemas.openxmlformats.org/officeDocument/2006/relationships/oleObject" Target="../embeddings/oleObject369.bin"/><Relationship Id="rId20" Type="http://schemas.openxmlformats.org/officeDocument/2006/relationships/image" Target="../media/image414.wmf"/><Relationship Id="rId2" Type="http://schemas.openxmlformats.org/officeDocument/2006/relationships/image" Target="../media/image405.wmf"/><Relationship Id="rId19" Type="http://schemas.openxmlformats.org/officeDocument/2006/relationships/oleObject" Target="../embeddings/oleObject368.bin"/><Relationship Id="rId18" Type="http://schemas.openxmlformats.org/officeDocument/2006/relationships/image" Target="../media/image413.wmf"/><Relationship Id="rId17" Type="http://schemas.openxmlformats.org/officeDocument/2006/relationships/oleObject" Target="../embeddings/oleObject367.bin"/><Relationship Id="rId16" Type="http://schemas.openxmlformats.org/officeDocument/2006/relationships/image" Target="../media/image412.wmf"/><Relationship Id="rId15" Type="http://schemas.openxmlformats.org/officeDocument/2006/relationships/oleObject" Target="../embeddings/oleObject366.bin"/><Relationship Id="rId14" Type="http://schemas.openxmlformats.org/officeDocument/2006/relationships/image" Target="../media/image411.wmf"/><Relationship Id="rId13" Type="http://schemas.openxmlformats.org/officeDocument/2006/relationships/oleObject" Target="../embeddings/oleObject365.bin"/><Relationship Id="rId12" Type="http://schemas.openxmlformats.org/officeDocument/2006/relationships/image" Target="../media/image410.wmf"/><Relationship Id="rId11" Type="http://schemas.openxmlformats.org/officeDocument/2006/relationships/oleObject" Target="../embeddings/oleObject364.bin"/><Relationship Id="rId10" Type="http://schemas.openxmlformats.org/officeDocument/2006/relationships/image" Target="../media/image409.wmf"/><Relationship Id="rId1" Type="http://schemas.openxmlformats.org/officeDocument/2006/relationships/oleObject" Target="../embeddings/oleObject359.bin"/></Relationships>
</file>

<file path=ppt/slides/_rels/slide121.xml.rels><?xml version="1.0" encoding="UTF-8" standalone="yes"?>
<Relationships xmlns="http://schemas.openxmlformats.org/package/2006/relationships"><Relationship Id="rId9" Type="http://schemas.openxmlformats.org/officeDocument/2006/relationships/oleObject" Target="../embeddings/oleObject377.bin"/><Relationship Id="rId8" Type="http://schemas.openxmlformats.org/officeDocument/2006/relationships/image" Target="../media/image422.wmf"/><Relationship Id="rId7" Type="http://schemas.openxmlformats.org/officeDocument/2006/relationships/oleObject" Target="../embeddings/oleObject376.bin"/><Relationship Id="rId6" Type="http://schemas.openxmlformats.org/officeDocument/2006/relationships/image" Target="../media/image421.wmf"/><Relationship Id="rId5" Type="http://schemas.openxmlformats.org/officeDocument/2006/relationships/oleObject" Target="../embeddings/oleObject375.bin"/><Relationship Id="rId4" Type="http://schemas.openxmlformats.org/officeDocument/2006/relationships/image" Target="../media/image420.wmf"/><Relationship Id="rId3" Type="http://schemas.openxmlformats.org/officeDocument/2006/relationships/oleObject" Target="../embeddings/oleObject374.bin"/><Relationship Id="rId25" Type="http://schemas.openxmlformats.org/officeDocument/2006/relationships/notesSlide" Target="../notesSlides/notesSlide115.xml"/><Relationship Id="rId24" Type="http://schemas.openxmlformats.org/officeDocument/2006/relationships/vmlDrawing" Target="../drawings/vmlDrawing62.vml"/><Relationship Id="rId23" Type="http://schemas.openxmlformats.org/officeDocument/2006/relationships/slideLayout" Target="../slideLayouts/slideLayout6.xml"/><Relationship Id="rId22" Type="http://schemas.openxmlformats.org/officeDocument/2006/relationships/image" Target="../media/image429.wmf"/><Relationship Id="rId21" Type="http://schemas.openxmlformats.org/officeDocument/2006/relationships/oleObject" Target="../embeddings/oleObject383.bin"/><Relationship Id="rId20" Type="http://schemas.openxmlformats.org/officeDocument/2006/relationships/image" Target="../media/image428.wmf"/><Relationship Id="rId2" Type="http://schemas.openxmlformats.org/officeDocument/2006/relationships/image" Target="../media/image419.wmf"/><Relationship Id="rId19" Type="http://schemas.openxmlformats.org/officeDocument/2006/relationships/oleObject" Target="../embeddings/oleObject382.bin"/><Relationship Id="rId18" Type="http://schemas.openxmlformats.org/officeDocument/2006/relationships/image" Target="../media/image427.wmf"/><Relationship Id="rId17" Type="http://schemas.openxmlformats.org/officeDocument/2006/relationships/oleObject" Target="../embeddings/oleObject381.bin"/><Relationship Id="rId16" Type="http://schemas.openxmlformats.org/officeDocument/2006/relationships/image" Target="../media/image426.wmf"/><Relationship Id="rId15" Type="http://schemas.openxmlformats.org/officeDocument/2006/relationships/oleObject" Target="../embeddings/oleObject380.bin"/><Relationship Id="rId14" Type="http://schemas.openxmlformats.org/officeDocument/2006/relationships/image" Target="../media/image425.wmf"/><Relationship Id="rId13" Type="http://schemas.openxmlformats.org/officeDocument/2006/relationships/oleObject" Target="../embeddings/oleObject379.bin"/><Relationship Id="rId12" Type="http://schemas.openxmlformats.org/officeDocument/2006/relationships/image" Target="../media/image424.wmf"/><Relationship Id="rId11" Type="http://schemas.openxmlformats.org/officeDocument/2006/relationships/oleObject" Target="../embeddings/oleObject378.bin"/><Relationship Id="rId10" Type="http://schemas.openxmlformats.org/officeDocument/2006/relationships/image" Target="../media/image423.wmf"/><Relationship Id="rId1" Type="http://schemas.openxmlformats.org/officeDocument/2006/relationships/oleObject" Target="../embeddings/oleObject373.bin"/></Relationships>
</file>

<file path=ppt/slides/_rels/slide122.xml.rels><?xml version="1.0" encoding="UTF-8" standalone="yes"?>
<Relationships xmlns="http://schemas.openxmlformats.org/package/2006/relationships"><Relationship Id="rId9" Type="http://schemas.openxmlformats.org/officeDocument/2006/relationships/oleObject" Target="../embeddings/oleObject388.bin"/><Relationship Id="rId8" Type="http://schemas.openxmlformats.org/officeDocument/2006/relationships/image" Target="../media/image433.wmf"/><Relationship Id="rId7" Type="http://schemas.openxmlformats.org/officeDocument/2006/relationships/oleObject" Target="../embeddings/oleObject387.bin"/><Relationship Id="rId6" Type="http://schemas.openxmlformats.org/officeDocument/2006/relationships/image" Target="../media/image432.wmf"/><Relationship Id="rId5" Type="http://schemas.openxmlformats.org/officeDocument/2006/relationships/oleObject" Target="../embeddings/oleObject386.bin"/><Relationship Id="rId4" Type="http://schemas.openxmlformats.org/officeDocument/2006/relationships/image" Target="../media/image431.wmf"/><Relationship Id="rId3" Type="http://schemas.openxmlformats.org/officeDocument/2006/relationships/oleObject" Target="../embeddings/oleObject385.bin"/><Relationship Id="rId2" Type="http://schemas.openxmlformats.org/officeDocument/2006/relationships/image" Target="../media/image430.wmf"/><Relationship Id="rId13" Type="http://schemas.openxmlformats.org/officeDocument/2006/relationships/notesSlide" Target="../notesSlides/notesSlide116.xml"/><Relationship Id="rId12" Type="http://schemas.openxmlformats.org/officeDocument/2006/relationships/vmlDrawing" Target="../drawings/vmlDrawing63.vml"/><Relationship Id="rId11" Type="http://schemas.openxmlformats.org/officeDocument/2006/relationships/slideLayout" Target="../slideLayouts/slideLayout6.xml"/><Relationship Id="rId10" Type="http://schemas.openxmlformats.org/officeDocument/2006/relationships/image" Target="../media/image434.wmf"/><Relationship Id="rId1" Type="http://schemas.openxmlformats.org/officeDocument/2006/relationships/oleObject" Target="../embeddings/oleObject384.bin"/></Relationships>
</file>

<file path=ppt/slides/_rels/slide123.xml.rels><?xml version="1.0" encoding="UTF-8" standalone="yes"?>
<Relationships xmlns="http://schemas.openxmlformats.org/package/2006/relationships"><Relationship Id="rId9" Type="http://schemas.openxmlformats.org/officeDocument/2006/relationships/image" Target="../media/image439.wmf"/><Relationship Id="rId8" Type="http://schemas.openxmlformats.org/officeDocument/2006/relationships/oleObject" Target="../embeddings/oleObject392.bin"/><Relationship Id="rId7" Type="http://schemas.openxmlformats.org/officeDocument/2006/relationships/image" Target="../media/image438.wmf"/><Relationship Id="rId6" Type="http://schemas.openxmlformats.org/officeDocument/2006/relationships/oleObject" Target="../embeddings/oleObject391.bin"/><Relationship Id="rId5" Type="http://schemas.openxmlformats.org/officeDocument/2006/relationships/image" Target="../media/image437.wmf"/><Relationship Id="rId4" Type="http://schemas.openxmlformats.org/officeDocument/2006/relationships/oleObject" Target="../embeddings/oleObject390.bin"/><Relationship Id="rId3" Type="http://schemas.openxmlformats.org/officeDocument/2006/relationships/image" Target="../media/image436.wmf"/><Relationship Id="rId2" Type="http://schemas.openxmlformats.org/officeDocument/2006/relationships/oleObject" Target="../embeddings/oleObject389.bin"/><Relationship Id="rId12" Type="http://schemas.openxmlformats.org/officeDocument/2006/relationships/notesSlide" Target="../notesSlides/notesSlide117.xml"/><Relationship Id="rId11" Type="http://schemas.openxmlformats.org/officeDocument/2006/relationships/vmlDrawing" Target="../drawings/vmlDrawing64.vml"/><Relationship Id="rId10" Type="http://schemas.openxmlformats.org/officeDocument/2006/relationships/slideLayout" Target="../slideLayouts/slideLayout6.xml"/><Relationship Id="rId1" Type="http://schemas.openxmlformats.org/officeDocument/2006/relationships/image" Target="../media/image435.jpeg"/></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notesSlide" Target="../notesSlides/notesSlide118.xml"/><Relationship Id="rId2" Type="http://schemas.openxmlformats.org/officeDocument/2006/relationships/slideLayout" Target="../slideLayouts/slideLayout6.xml"/><Relationship Id="rId1" Type="http://schemas.openxmlformats.org/officeDocument/2006/relationships/image" Target="../media/image440.jpeg"/></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9" Type="http://schemas.openxmlformats.org/officeDocument/2006/relationships/notesSlide" Target="../notesSlides/notesSlide120.xml"/><Relationship Id="rId8" Type="http://schemas.openxmlformats.org/officeDocument/2006/relationships/vmlDrawing" Target="../drawings/vmlDrawing65.vml"/><Relationship Id="rId7" Type="http://schemas.openxmlformats.org/officeDocument/2006/relationships/slideLayout" Target="../slideLayouts/slideLayout6.xml"/><Relationship Id="rId6" Type="http://schemas.openxmlformats.org/officeDocument/2006/relationships/image" Target="../media/image443.wmf"/><Relationship Id="rId5" Type="http://schemas.openxmlformats.org/officeDocument/2006/relationships/oleObject" Target="../embeddings/oleObject395.bin"/><Relationship Id="rId4" Type="http://schemas.openxmlformats.org/officeDocument/2006/relationships/image" Target="../media/image442.wmf"/><Relationship Id="rId3" Type="http://schemas.openxmlformats.org/officeDocument/2006/relationships/oleObject" Target="../embeddings/oleObject394.bin"/><Relationship Id="rId2" Type="http://schemas.openxmlformats.org/officeDocument/2006/relationships/image" Target="../media/image441.wmf"/><Relationship Id="rId1" Type="http://schemas.openxmlformats.org/officeDocument/2006/relationships/oleObject" Target="../embeddings/oleObject393.bin"/></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1.xml"/><Relationship Id="rId2" Type="http://schemas.openxmlformats.org/officeDocument/2006/relationships/slideLayout" Target="../slideLayouts/slideLayout6.xml"/><Relationship Id="rId1" Type="http://schemas.openxmlformats.org/officeDocument/2006/relationships/image" Target="../media/image444.jpeg"/></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2.xml"/><Relationship Id="rId2" Type="http://schemas.openxmlformats.org/officeDocument/2006/relationships/slideLayout" Target="../slideLayouts/slideLayout6.xml"/><Relationship Id="rId1" Type="http://schemas.openxmlformats.org/officeDocument/2006/relationships/image" Target="../media/image445.jpe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vmlDrawing" Target="../drawings/vmlDrawing4.vml"/><Relationship Id="rId5" Type="http://schemas.openxmlformats.org/officeDocument/2006/relationships/slideLayout" Target="../slideLayouts/slideLayout6.xml"/><Relationship Id="rId4" Type="http://schemas.openxmlformats.org/officeDocument/2006/relationships/image" Target="../media/image16.wmf"/><Relationship Id="rId3" Type="http://schemas.openxmlformats.org/officeDocument/2006/relationships/oleObject" Target="../embeddings/oleObject8.bin"/><Relationship Id="rId2" Type="http://schemas.openxmlformats.org/officeDocument/2006/relationships/image" Target="../media/image15.wmf"/><Relationship Id="rId1" Type="http://schemas.openxmlformats.org/officeDocument/2006/relationships/oleObject" Target="../embeddings/oleObject7.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image" Target="../media/image17.jpe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1.wmf"/><Relationship Id="rId7" Type="http://schemas.openxmlformats.org/officeDocument/2006/relationships/oleObject" Target="../embeddings/oleObject12.bin"/><Relationship Id="rId6" Type="http://schemas.openxmlformats.org/officeDocument/2006/relationships/image" Target="../media/image20.wmf"/><Relationship Id="rId5" Type="http://schemas.openxmlformats.org/officeDocument/2006/relationships/oleObject" Target="../embeddings/oleObject11.bin"/><Relationship Id="rId4" Type="http://schemas.openxmlformats.org/officeDocument/2006/relationships/image" Target="../media/image19.wmf"/><Relationship Id="rId3" Type="http://schemas.openxmlformats.org/officeDocument/2006/relationships/oleObject" Target="../embeddings/oleObject10.bin"/><Relationship Id="rId2" Type="http://schemas.openxmlformats.org/officeDocument/2006/relationships/image" Target="../media/image18.wmf"/><Relationship Id="rId11" Type="http://schemas.openxmlformats.org/officeDocument/2006/relationships/notesSlide" Target="../notesSlides/notesSlide12.xml"/><Relationship Id="rId10" Type="http://schemas.openxmlformats.org/officeDocument/2006/relationships/vmlDrawing" Target="../drawings/vmlDrawing5.vml"/><Relationship Id="rId1"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23.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vmlDrawing" Target="../drawings/vmlDrawing6.vml"/><Relationship Id="rId5" Type="http://schemas.openxmlformats.org/officeDocument/2006/relationships/slideLayout" Target="../slideLayouts/slideLayout6.xml"/><Relationship Id="rId4" Type="http://schemas.openxmlformats.org/officeDocument/2006/relationships/image" Target="../media/image25.wmf"/><Relationship Id="rId3" Type="http://schemas.openxmlformats.org/officeDocument/2006/relationships/oleObject" Target="../embeddings/oleObject14.bin"/><Relationship Id="rId2" Type="http://schemas.openxmlformats.org/officeDocument/2006/relationships/image" Target="../media/image24.wmf"/><Relationship Id="rId1" Type="http://schemas.openxmlformats.org/officeDocument/2006/relationships/oleObject" Target="../embeddings/oleObject13.bin"/></Relationships>
</file>

<file path=ppt/slides/_rels/slide2.xml.rels><?xml version="1.0" encoding="UTF-8" standalone="yes"?>
<Relationships xmlns="http://schemas.openxmlformats.org/package/2006/relationships"><Relationship Id="rId9" Type="http://schemas.openxmlformats.org/officeDocument/2006/relationships/image" Target="../media/image4.png"/><Relationship Id="rId8" Type="http://schemas.openxmlformats.org/officeDocument/2006/relationships/slide" Target="slide44.xml"/><Relationship Id="rId7" Type="http://schemas.openxmlformats.org/officeDocument/2006/relationships/slide" Target="slide32.xml"/><Relationship Id="rId6" Type="http://schemas.openxmlformats.org/officeDocument/2006/relationships/slide" Target="slide24.xml"/><Relationship Id="rId5" Type="http://schemas.openxmlformats.org/officeDocument/2006/relationships/slide" Target="slide23.xml"/><Relationship Id="rId4" Type="http://schemas.openxmlformats.org/officeDocument/2006/relationships/slide" Target="slide16.xml"/><Relationship Id="rId3" Type="http://schemas.openxmlformats.org/officeDocument/2006/relationships/slide" Target="slide10.xml"/><Relationship Id="rId2" Type="http://schemas.openxmlformats.org/officeDocument/2006/relationships/slide" Target="slide4.xml"/><Relationship Id="rId13" Type="http://schemas.openxmlformats.org/officeDocument/2006/relationships/slideLayout" Target="../slideLayouts/slideLayout8.xml"/><Relationship Id="rId12" Type="http://schemas.openxmlformats.org/officeDocument/2006/relationships/slide" Target="slide124.xml"/><Relationship Id="rId11" Type="http://schemas.openxmlformats.org/officeDocument/2006/relationships/slide" Target="slide88.xml"/><Relationship Id="rId10" Type="http://schemas.openxmlformats.org/officeDocument/2006/relationships/slide" Target="slide52.xml"/><Relationship Id="rId1" Type="http://schemas.openxmlformats.org/officeDocument/2006/relationships/slide" Target="slide3.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vmlDrawing" Target="../drawings/vmlDrawing7.vml"/><Relationship Id="rId3" Type="http://schemas.openxmlformats.org/officeDocument/2006/relationships/slideLayout" Target="../slideLayouts/slideLayout6.xml"/><Relationship Id="rId2" Type="http://schemas.openxmlformats.org/officeDocument/2006/relationships/image" Target="../media/image26.wmf"/><Relationship Id="rId1"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30.wmf"/><Relationship Id="rId7" Type="http://schemas.openxmlformats.org/officeDocument/2006/relationships/oleObject" Target="../embeddings/oleObject19.bin"/><Relationship Id="rId6" Type="http://schemas.openxmlformats.org/officeDocument/2006/relationships/image" Target="../media/image29.wmf"/><Relationship Id="rId5" Type="http://schemas.openxmlformats.org/officeDocument/2006/relationships/oleObject" Target="../embeddings/oleObject18.bin"/><Relationship Id="rId4" Type="http://schemas.openxmlformats.org/officeDocument/2006/relationships/image" Target="../media/image28.wmf"/><Relationship Id="rId3" Type="http://schemas.openxmlformats.org/officeDocument/2006/relationships/oleObject" Target="../embeddings/oleObject17.bin"/><Relationship Id="rId2" Type="http://schemas.openxmlformats.org/officeDocument/2006/relationships/image" Target="../media/image27.wmf"/><Relationship Id="rId11" Type="http://schemas.openxmlformats.org/officeDocument/2006/relationships/notesSlide" Target="../notesSlides/notesSlide18.xml"/><Relationship Id="rId10" Type="http://schemas.openxmlformats.org/officeDocument/2006/relationships/vmlDrawing" Target="../drawings/vmlDrawing8.vml"/><Relationship Id="rId1"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7" Type="http://schemas.openxmlformats.org/officeDocument/2006/relationships/notesSlide" Target="../notesSlides/notesSlide19.xml"/><Relationship Id="rId6" Type="http://schemas.openxmlformats.org/officeDocument/2006/relationships/vmlDrawing" Target="../drawings/vmlDrawing9.vml"/><Relationship Id="rId5" Type="http://schemas.openxmlformats.org/officeDocument/2006/relationships/slideLayout" Target="../slideLayouts/slideLayout6.xml"/><Relationship Id="rId4" Type="http://schemas.openxmlformats.org/officeDocument/2006/relationships/image" Target="../media/image32.wmf"/><Relationship Id="rId3" Type="http://schemas.openxmlformats.org/officeDocument/2006/relationships/oleObject" Target="../embeddings/oleObject21.bin"/><Relationship Id="rId2" Type="http://schemas.openxmlformats.org/officeDocument/2006/relationships/image" Target="../media/image31.wmf"/><Relationship Id="rId1" Type="http://schemas.openxmlformats.org/officeDocument/2006/relationships/oleObject" Target="../embeddings/oleObject20.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image" Target="../media/image33.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image" Target="../media/image3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image" Target="../media/image35.jpeg"/></Relationships>
</file>

<file path=ppt/slides/_rels/slide31.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vmlDrawing" Target="../drawings/vmlDrawing10.vml"/><Relationship Id="rId4" Type="http://schemas.openxmlformats.org/officeDocument/2006/relationships/slideLayout" Target="../slideLayouts/slideLayout6.xml"/><Relationship Id="rId3" Type="http://schemas.openxmlformats.org/officeDocument/2006/relationships/image" Target="../media/image37.wmf"/><Relationship Id="rId2" Type="http://schemas.openxmlformats.org/officeDocument/2006/relationships/oleObject" Target="../embeddings/oleObject22.bin"/><Relationship Id="rId1" Type="http://schemas.openxmlformats.org/officeDocument/2006/relationships/image" Target="../media/image36.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9" Type="http://schemas.openxmlformats.org/officeDocument/2006/relationships/oleObject" Target="../embeddings/oleObject27.bin"/><Relationship Id="rId8" Type="http://schemas.openxmlformats.org/officeDocument/2006/relationships/image" Target="../media/image41.wmf"/><Relationship Id="rId7" Type="http://schemas.openxmlformats.org/officeDocument/2006/relationships/oleObject" Target="../embeddings/oleObject26.bin"/><Relationship Id="rId6" Type="http://schemas.openxmlformats.org/officeDocument/2006/relationships/image" Target="../media/image40.wmf"/><Relationship Id="rId5" Type="http://schemas.openxmlformats.org/officeDocument/2006/relationships/oleObject" Target="../embeddings/oleObject25.bin"/><Relationship Id="rId4" Type="http://schemas.openxmlformats.org/officeDocument/2006/relationships/image" Target="../media/image39.wmf"/><Relationship Id="rId3" Type="http://schemas.openxmlformats.org/officeDocument/2006/relationships/oleObject" Target="../embeddings/oleObject24.bin"/><Relationship Id="rId21" Type="http://schemas.openxmlformats.org/officeDocument/2006/relationships/notesSlide" Target="../notesSlides/notesSlide30.xml"/><Relationship Id="rId20" Type="http://schemas.openxmlformats.org/officeDocument/2006/relationships/vmlDrawing" Target="../drawings/vmlDrawing11.vml"/><Relationship Id="rId2" Type="http://schemas.openxmlformats.org/officeDocument/2006/relationships/image" Target="../media/image38.wmf"/><Relationship Id="rId19" Type="http://schemas.openxmlformats.org/officeDocument/2006/relationships/slideLayout" Target="../slideLayouts/slideLayout6.xml"/><Relationship Id="rId18" Type="http://schemas.openxmlformats.org/officeDocument/2006/relationships/image" Target="../media/image46.wmf"/><Relationship Id="rId17" Type="http://schemas.openxmlformats.org/officeDocument/2006/relationships/oleObject" Target="../embeddings/oleObject31.bin"/><Relationship Id="rId16" Type="http://schemas.openxmlformats.org/officeDocument/2006/relationships/image" Target="../media/image45.wmf"/><Relationship Id="rId15" Type="http://schemas.openxmlformats.org/officeDocument/2006/relationships/oleObject" Target="../embeddings/oleObject30.bin"/><Relationship Id="rId14" Type="http://schemas.openxmlformats.org/officeDocument/2006/relationships/image" Target="../media/image44.wmf"/><Relationship Id="rId13" Type="http://schemas.openxmlformats.org/officeDocument/2006/relationships/oleObject" Target="../embeddings/oleObject29.bin"/><Relationship Id="rId12" Type="http://schemas.openxmlformats.org/officeDocument/2006/relationships/image" Target="../media/image43.wmf"/><Relationship Id="rId11" Type="http://schemas.openxmlformats.org/officeDocument/2006/relationships/oleObject" Target="../embeddings/oleObject28.bin"/><Relationship Id="rId10" Type="http://schemas.openxmlformats.org/officeDocument/2006/relationships/image" Target="../media/image42.wmf"/><Relationship Id="rId1" Type="http://schemas.openxmlformats.org/officeDocument/2006/relationships/oleObject" Target="../embeddings/oleObject23.bin"/></Relationships>
</file>

<file path=ppt/slides/_rels/slide35.xml.rels><?xml version="1.0" encoding="UTF-8" standalone="yes"?>
<Relationships xmlns="http://schemas.openxmlformats.org/package/2006/relationships"><Relationship Id="rId9" Type="http://schemas.openxmlformats.org/officeDocument/2006/relationships/oleObject" Target="../embeddings/oleObject36.bin"/><Relationship Id="rId8" Type="http://schemas.openxmlformats.org/officeDocument/2006/relationships/image" Target="../media/image50.wmf"/><Relationship Id="rId7" Type="http://schemas.openxmlformats.org/officeDocument/2006/relationships/oleObject" Target="../embeddings/oleObject35.bin"/><Relationship Id="rId6" Type="http://schemas.openxmlformats.org/officeDocument/2006/relationships/image" Target="../media/image49.wmf"/><Relationship Id="rId5" Type="http://schemas.openxmlformats.org/officeDocument/2006/relationships/oleObject" Target="../embeddings/oleObject34.bin"/><Relationship Id="rId4" Type="http://schemas.openxmlformats.org/officeDocument/2006/relationships/image" Target="../media/image48.wmf"/><Relationship Id="rId3" Type="http://schemas.openxmlformats.org/officeDocument/2006/relationships/oleObject" Target="../embeddings/oleObject33.bin"/><Relationship Id="rId2" Type="http://schemas.openxmlformats.org/officeDocument/2006/relationships/image" Target="../media/image47.wmf"/><Relationship Id="rId15" Type="http://schemas.openxmlformats.org/officeDocument/2006/relationships/notesSlide" Target="../notesSlides/notesSlide31.xml"/><Relationship Id="rId14" Type="http://schemas.openxmlformats.org/officeDocument/2006/relationships/vmlDrawing" Target="../drawings/vmlDrawing12.vml"/><Relationship Id="rId13" Type="http://schemas.openxmlformats.org/officeDocument/2006/relationships/slideLayout" Target="../slideLayouts/slideLayout6.xml"/><Relationship Id="rId12" Type="http://schemas.openxmlformats.org/officeDocument/2006/relationships/image" Target="../media/image52.wmf"/><Relationship Id="rId11" Type="http://schemas.openxmlformats.org/officeDocument/2006/relationships/oleObject" Target="../embeddings/oleObject37.bin"/><Relationship Id="rId10" Type="http://schemas.openxmlformats.org/officeDocument/2006/relationships/image" Target="../media/image51.wmf"/><Relationship Id="rId1" Type="http://schemas.openxmlformats.org/officeDocument/2006/relationships/oleObject" Target="../embeddings/oleObject3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image" Target="../media/image53.jpeg"/></Relationships>
</file>

<file path=ppt/slides/_rels/slide37.xml.rels><?xml version="1.0" encoding="UTF-8" standalone="yes"?>
<Relationships xmlns="http://schemas.openxmlformats.org/package/2006/relationships"><Relationship Id="rId9" Type="http://schemas.openxmlformats.org/officeDocument/2006/relationships/oleObject" Target="../embeddings/oleObject42.bin"/><Relationship Id="rId8" Type="http://schemas.openxmlformats.org/officeDocument/2006/relationships/image" Target="../media/image57.wmf"/><Relationship Id="rId7" Type="http://schemas.openxmlformats.org/officeDocument/2006/relationships/oleObject" Target="../embeddings/oleObject41.bin"/><Relationship Id="rId6" Type="http://schemas.openxmlformats.org/officeDocument/2006/relationships/image" Target="../media/image56.wmf"/><Relationship Id="rId5" Type="http://schemas.openxmlformats.org/officeDocument/2006/relationships/oleObject" Target="../embeddings/oleObject40.bin"/><Relationship Id="rId4" Type="http://schemas.openxmlformats.org/officeDocument/2006/relationships/image" Target="../media/image55.wmf"/><Relationship Id="rId3" Type="http://schemas.openxmlformats.org/officeDocument/2006/relationships/oleObject" Target="../embeddings/oleObject39.bin"/><Relationship Id="rId23" Type="http://schemas.openxmlformats.org/officeDocument/2006/relationships/notesSlide" Target="../notesSlides/notesSlide33.xml"/><Relationship Id="rId22" Type="http://schemas.openxmlformats.org/officeDocument/2006/relationships/vmlDrawing" Target="../drawings/vmlDrawing13.vml"/><Relationship Id="rId21" Type="http://schemas.openxmlformats.org/officeDocument/2006/relationships/slideLayout" Target="../slideLayouts/slideLayout6.xml"/><Relationship Id="rId20" Type="http://schemas.openxmlformats.org/officeDocument/2006/relationships/image" Target="../media/image63.wmf"/><Relationship Id="rId2" Type="http://schemas.openxmlformats.org/officeDocument/2006/relationships/image" Target="../media/image54.wmf"/><Relationship Id="rId19" Type="http://schemas.openxmlformats.org/officeDocument/2006/relationships/oleObject" Target="../embeddings/oleObject47.bin"/><Relationship Id="rId18" Type="http://schemas.openxmlformats.org/officeDocument/2006/relationships/image" Target="../media/image62.wmf"/><Relationship Id="rId17" Type="http://schemas.openxmlformats.org/officeDocument/2006/relationships/oleObject" Target="../embeddings/oleObject46.bin"/><Relationship Id="rId16" Type="http://schemas.openxmlformats.org/officeDocument/2006/relationships/image" Target="../media/image61.wmf"/><Relationship Id="rId15" Type="http://schemas.openxmlformats.org/officeDocument/2006/relationships/oleObject" Target="../embeddings/oleObject45.bin"/><Relationship Id="rId14" Type="http://schemas.openxmlformats.org/officeDocument/2006/relationships/image" Target="../media/image60.wmf"/><Relationship Id="rId13" Type="http://schemas.openxmlformats.org/officeDocument/2006/relationships/oleObject" Target="../embeddings/oleObject44.bin"/><Relationship Id="rId12" Type="http://schemas.openxmlformats.org/officeDocument/2006/relationships/image" Target="../media/image59.wmf"/><Relationship Id="rId11" Type="http://schemas.openxmlformats.org/officeDocument/2006/relationships/oleObject" Target="../embeddings/oleObject43.bin"/><Relationship Id="rId10" Type="http://schemas.openxmlformats.org/officeDocument/2006/relationships/image" Target="../media/image58.wmf"/><Relationship Id="rId1" Type="http://schemas.openxmlformats.org/officeDocument/2006/relationships/oleObject" Target="../embeddings/oleObject38.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image" Target="../media/image64.jpeg"/></Relationships>
</file>

<file path=ppt/slides/_rels/slide39.xml.rels><?xml version="1.0" encoding="UTF-8" standalone="yes"?>
<Relationships xmlns="http://schemas.openxmlformats.org/package/2006/relationships"><Relationship Id="rId9" Type="http://schemas.openxmlformats.org/officeDocument/2006/relationships/oleObject" Target="../embeddings/oleObject52.bin"/><Relationship Id="rId8" Type="http://schemas.openxmlformats.org/officeDocument/2006/relationships/image" Target="../media/image68.wmf"/><Relationship Id="rId7" Type="http://schemas.openxmlformats.org/officeDocument/2006/relationships/oleObject" Target="../embeddings/oleObject51.bin"/><Relationship Id="rId6" Type="http://schemas.openxmlformats.org/officeDocument/2006/relationships/image" Target="../media/image67.wmf"/><Relationship Id="rId5" Type="http://schemas.openxmlformats.org/officeDocument/2006/relationships/oleObject" Target="../embeddings/oleObject50.bin"/><Relationship Id="rId49" Type="http://schemas.openxmlformats.org/officeDocument/2006/relationships/notesSlide" Target="../notesSlides/notesSlide35.xml"/><Relationship Id="rId48" Type="http://schemas.openxmlformats.org/officeDocument/2006/relationships/vmlDrawing" Target="../drawings/vmlDrawing14.vml"/><Relationship Id="rId47" Type="http://schemas.openxmlformats.org/officeDocument/2006/relationships/slideLayout" Target="../slideLayouts/slideLayout6.xml"/><Relationship Id="rId46" Type="http://schemas.openxmlformats.org/officeDocument/2006/relationships/image" Target="../media/image87.wmf"/><Relationship Id="rId45" Type="http://schemas.openxmlformats.org/officeDocument/2006/relationships/oleObject" Target="../embeddings/oleObject70.bin"/><Relationship Id="rId44" Type="http://schemas.openxmlformats.org/officeDocument/2006/relationships/image" Target="../media/image86.wmf"/><Relationship Id="rId43" Type="http://schemas.openxmlformats.org/officeDocument/2006/relationships/oleObject" Target="../embeddings/oleObject69.bin"/><Relationship Id="rId42" Type="http://schemas.openxmlformats.org/officeDocument/2006/relationships/image" Target="../media/image85.wmf"/><Relationship Id="rId41" Type="http://schemas.openxmlformats.org/officeDocument/2006/relationships/oleObject" Target="../embeddings/oleObject68.bin"/><Relationship Id="rId40" Type="http://schemas.openxmlformats.org/officeDocument/2006/relationships/image" Target="../media/image84.wmf"/><Relationship Id="rId4" Type="http://schemas.openxmlformats.org/officeDocument/2006/relationships/image" Target="../media/image66.wmf"/><Relationship Id="rId39" Type="http://schemas.openxmlformats.org/officeDocument/2006/relationships/oleObject" Target="../embeddings/oleObject67.bin"/><Relationship Id="rId38" Type="http://schemas.openxmlformats.org/officeDocument/2006/relationships/image" Target="../media/image83.wmf"/><Relationship Id="rId37" Type="http://schemas.openxmlformats.org/officeDocument/2006/relationships/oleObject" Target="../embeddings/oleObject66.bin"/><Relationship Id="rId36" Type="http://schemas.openxmlformats.org/officeDocument/2006/relationships/image" Target="../media/image82.wmf"/><Relationship Id="rId35" Type="http://schemas.openxmlformats.org/officeDocument/2006/relationships/oleObject" Target="../embeddings/oleObject65.bin"/><Relationship Id="rId34" Type="http://schemas.openxmlformats.org/officeDocument/2006/relationships/image" Target="../media/image81.wmf"/><Relationship Id="rId33" Type="http://schemas.openxmlformats.org/officeDocument/2006/relationships/oleObject" Target="../embeddings/oleObject64.bin"/><Relationship Id="rId32" Type="http://schemas.openxmlformats.org/officeDocument/2006/relationships/image" Target="../media/image80.wmf"/><Relationship Id="rId31" Type="http://schemas.openxmlformats.org/officeDocument/2006/relationships/oleObject" Target="../embeddings/oleObject63.bin"/><Relationship Id="rId30" Type="http://schemas.openxmlformats.org/officeDocument/2006/relationships/image" Target="../media/image79.wmf"/><Relationship Id="rId3" Type="http://schemas.openxmlformats.org/officeDocument/2006/relationships/oleObject" Target="../embeddings/oleObject49.bin"/><Relationship Id="rId29" Type="http://schemas.openxmlformats.org/officeDocument/2006/relationships/oleObject" Target="../embeddings/oleObject62.bin"/><Relationship Id="rId28" Type="http://schemas.openxmlformats.org/officeDocument/2006/relationships/image" Target="../media/image78.wmf"/><Relationship Id="rId27" Type="http://schemas.openxmlformats.org/officeDocument/2006/relationships/oleObject" Target="../embeddings/oleObject61.bin"/><Relationship Id="rId26" Type="http://schemas.openxmlformats.org/officeDocument/2006/relationships/image" Target="../media/image77.wmf"/><Relationship Id="rId25" Type="http://schemas.openxmlformats.org/officeDocument/2006/relationships/oleObject" Target="../embeddings/oleObject60.bin"/><Relationship Id="rId24" Type="http://schemas.openxmlformats.org/officeDocument/2006/relationships/image" Target="../media/image76.wmf"/><Relationship Id="rId23" Type="http://schemas.openxmlformats.org/officeDocument/2006/relationships/oleObject" Target="../embeddings/oleObject59.bin"/><Relationship Id="rId22" Type="http://schemas.openxmlformats.org/officeDocument/2006/relationships/image" Target="../media/image75.wmf"/><Relationship Id="rId21" Type="http://schemas.openxmlformats.org/officeDocument/2006/relationships/oleObject" Target="../embeddings/oleObject58.bin"/><Relationship Id="rId20" Type="http://schemas.openxmlformats.org/officeDocument/2006/relationships/image" Target="../media/image74.wmf"/><Relationship Id="rId2" Type="http://schemas.openxmlformats.org/officeDocument/2006/relationships/image" Target="../media/image65.wmf"/><Relationship Id="rId19" Type="http://schemas.openxmlformats.org/officeDocument/2006/relationships/oleObject" Target="../embeddings/oleObject57.bin"/><Relationship Id="rId18" Type="http://schemas.openxmlformats.org/officeDocument/2006/relationships/image" Target="../media/image73.wmf"/><Relationship Id="rId17" Type="http://schemas.openxmlformats.org/officeDocument/2006/relationships/oleObject" Target="../embeddings/oleObject56.bin"/><Relationship Id="rId16" Type="http://schemas.openxmlformats.org/officeDocument/2006/relationships/image" Target="../media/image72.wmf"/><Relationship Id="rId15" Type="http://schemas.openxmlformats.org/officeDocument/2006/relationships/oleObject" Target="../embeddings/oleObject55.bin"/><Relationship Id="rId14" Type="http://schemas.openxmlformats.org/officeDocument/2006/relationships/image" Target="../media/image71.wmf"/><Relationship Id="rId13" Type="http://schemas.openxmlformats.org/officeDocument/2006/relationships/oleObject" Target="../embeddings/oleObject54.bin"/><Relationship Id="rId12" Type="http://schemas.openxmlformats.org/officeDocument/2006/relationships/image" Target="../media/image70.wmf"/><Relationship Id="rId11" Type="http://schemas.openxmlformats.org/officeDocument/2006/relationships/oleObject" Target="../embeddings/oleObject53.bin"/><Relationship Id="rId10" Type="http://schemas.openxmlformats.org/officeDocument/2006/relationships/image" Target="../media/image69.wmf"/><Relationship Id="rId1" Type="http://schemas.openxmlformats.org/officeDocument/2006/relationships/oleObject" Target="../embeddings/oleObject48.bin"/></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vmlDrawing" Target="../drawings/vmlDrawing1.vml"/><Relationship Id="rId7" Type="http://schemas.openxmlformats.org/officeDocument/2006/relationships/slideLayout" Target="../slideLayouts/slideLayout6.xml"/><Relationship Id="rId6" Type="http://schemas.openxmlformats.org/officeDocument/2006/relationships/image" Target="../media/image7.wmf"/><Relationship Id="rId5" Type="http://schemas.openxmlformats.org/officeDocument/2006/relationships/oleObject" Target="../embeddings/oleObject3.bin"/><Relationship Id="rId4" Type="http://schemas.openxmlformats.org/officeDocument/2006/relationships/image" Target="../media/image6.wmf"/><Relationship Id="rId3" Type="http://schemas.openxmlformats.org/officeDocument/2006/relationships/oleObject" Target="../embeddings/oleObject2.bin"/><Relationship Id="rId2" Type="http://schemas.openxmlformats.org/officeDocument/2006/relationships/image" Target="../media/image5.wmf"/><Relationship Id="rId1"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9" Type="http://schemas.openxmlformats.org/officeDocument/2006/relationships/oleObject" Target="../embeddings/oleObject75.bin"/><Relationship Id="rId8" Type="http://schemas.openxmlformats.org/officeDocument/2006/relationships/image" Target="../media/image91.wmf"/><Relationship Id="rId7" Type="http://schemas.openxmlformats.org/officeDocument/2006/relationships/oleObject" Target="../embeddings/oleObject74.bin"/><Relationship Id="rId6" Type="http://schemas.openxmlformats.org/officeDocument/2006/relationships/image" Target="../media/image90.wmf"/><Relationship Id="rId5" Type="http://schemas.openxmlformats.org/officeDocument/2006/relationships/oleObject" Target="../embeddings/oleObject73.bin"/><Relationship Id="rId4" Type="http://schemas.openxmlformats.org/officeDocument/2006/relationships/image" Target="../media/image89.wmf"/><Relationship Id="rId3" Type="http://schemas.openxmlformats.org/officeDocument/2006/relationships/oleObject" Target="../embeddings/oleObject72.bin"/><Relationship Id="rId2" Type="http://schemas.openxmlformats.org/officeDocument/2006/relationships/image" Target="../media/image88.wmf"/><Relationship Id="rId17" Type="http://schemas.openxmlformats.org/officeDocument/2006/relationships/notesSlide" Target="../notesSlides/notesSlide37.xml"/><Relationship Id="rId16" Type="http://schemas.openxmlformats.org/officeDocument/2006/relationships/vmlDrawing" Target="../drawings/vmlDrawing15.vml"/><Relationship Id="rId15" Type="http://schemas.openxmlformats.org/officeDocument/2006/relationships/slideLayout" Target="../slideLayouts/slideLayout6.xml"/><Relationship Id="rId14" Type="http://schemas.openxmlformats.org/officeDocument/2006/relationships/image" Target="../media/image94.wmf"/><Relationship Id="rId13" Type="http://schemas.openxmlformats.org/officeDocument/2006/relationships/oleObject" Target="../embeddings/oleObject77.bin"/><Relationship Id="rId12" Type="http://schemas.openxmlformats.org/officeDocument/2006/relationships/image" Target="../media/image93.wmf"/><Relationship Id="rId11" Type="http://schemas.openxmlformats.org/officeDocument/2006/relationships/oleObject" Target="../embeddings/oleObject76.bin"/><Relationship Id="rId10" Type="http://schemas.openxmlformats.org/officeDocument/2006/relationships/image" Target="../media/image92.wmf"/><Relationship Id="rId1" Type="http://schemas.openxmlformats.org/officeDocument/2006/relationships/oleObject" Target="../embeddings/oleObject71.bin"/></Relationships>
</file>

<file path=ppt/slides/_rels/slide42.xml.rels><?xml version="1.0" encoding="UTF-8" standalone="yes"?>
<Relationships xmlns="http://schemas.openxmlformats.org/package/2006/relationships"><Relationship Id="rId9" Type="http://schemas.openxmlformats.org/officeDocument/2006/relationships/image" Target="../media/image99.wmf"/><Relationship Id="rId8" Type="http://schemas.openxmlformats.org/officeDocument/2006/relationships/oleObject" Target="../embeddings/oleObject81.bin"/><Relationship Id="rId7" Type="http://schemas.openxmlformats.org/officeDocument/2006/relationships/image" Target="../media/image98.wmf"/><Relationship Id="rId6" Type="http://schemas.openxmlformats.org/officeDocument/2006/relationships/oleObject" Target="../embeddings/oleObject80.bin"/><Relationship Id="rId5" Type="http://schemas.openxmlformats.org/officeDocument/2006/relationships/image" Target="../media/image97.wmf"/><Relationship Id="rId4" Type="http://schemas.openxmlformats.org/officeDocument/2006/relationships/oleObject" Target="../embeddings/oleObject79.bin"/><Relationship Id="rId3" Type="http://schemas.openxmlformats.org/officeDocument/2006/relationships/image" Target="../media/image96.wmf"/><Relationship Id="rId20" Type="http://schemas.openxmlformats.org/officeDocument/2006/relationships/notesSlide" Target="../notesSlides/notesSlide38.xml"/><Relationship Id="rId2" Type="http://schemas.openxmlformats.org/officeDocument/2006/relationships/oleObject" Target="../embeddings/oleObject78.bin"/><Relationship Id="rId19" Type="http://schemas.openxmlformats.org/officeDocument/2006/relationships/vmlDrawing" Target="../drawings/vmlDrawing16.vml"/><Relationship Id="rId18" Type="http://schemas.openxmlformats.org/officeDocument/2006/relationships/slideLayout" Target="../slideLayouts/slideLayout6.xml"/><Relationship Id="rId17" Type="http://schemas.openxmlformats.org/officeDocument/2006/relationships/image" Target="../media/image103.wmf"/><Relationship Id="rId16" Type="http://schemas.openxmlformats.org/officeDocument/2006/relationships/oleObject" Target="../embeddings/oleObject85.bin"/><Relationship Id="rId15" Type="http://schemas.openxmlformats.org/officeDocument/2006/relationships/image" Target="../media/image102.wmf"/><Relationship Id="rId14" Type="http://schemas.openxmlformats.org/officeDocument/2006/relationships/oleObject" Target="../embeddings/oleObject84.bin"/><Relationship Id="rId13" Type="http://schemas.openxmlformats.org/officeDocument/2006/relationships/image" Target="../media/image101.wmf"/><Relationship Id="rId12" Type="http://schemas.openxmlformats.org/officeDocument/2006/relationships/oleObject" Target="../embeddings/oleObject83.bin"/><Relationship Id="rId11" Type="http://schemas.openxmlformats.org/officeDocument/2006/relationships/image" Target="../media/image100.wmf"/><Relationship Id="rId10" Type="http://schemas.openxmlformats.org/officeDocument/2006/relationships/oleObject" Target="../embeddings/oleObject82.bin"/><Relationship Id="rId1" Type="http://schemas.openxmlformats.org/officeDocument/2006/relationships/image" Target="../media/image95.jpeg"/></Relationships>
</file>

<file path=ppt/slides/_rels/slide43.xml.rels><?xml version="1.0" encoding="UTF-8" standalone="yes"?>
<Relationships xmlns="http://schemas.openxmlformats.org/package/2006/relationships"><Relationship Id="rId9" Type="http://schemas.openxmlformats.org/officeDocument/2006/relationships/oleObject" Target="../embeddings/oleObject90.bin"/><Relationship Id="rId8" Type="http://schemas.openxmlformats.org/officeDocument/2006/relationships/image" Target="../media/image107.wmf"/><Relationship Id="rId7" Type="http://schemas.openxmlformats.org/officeDocument/2006/relationships/oleObject" Target="../embeddings/oleObject89.bin"/><Relationship Id="rId6" Type="http://schemas.openxmlformats.org/officeDocument/2006/relationships/image" Target="../media/image106.wmf"/><Relationship Id="rId5" Type="http://schemas.openxmlformats.org/officeDocument/2006/relationships/oleObject" Target="../embeddings/oleObject88.bin"/><Relationship Id="rId4" Type="http://schemas.openxmlformats.org/officeDocument/2006/relationships/image" Target="../media/image105.wmf"/><Relationship Id="rId3" Type="http://schemas.openxmlformats.org/officeDocument/2006/relationships/oleObject" Target="../embeddings/oleObject87.bin"/><Relationship Id="rId2" Type="http://schemas.openxmlformats.org/officeDocument/2006/relationships/image" Target="../media/image104.wmf"/><Relationship Id="rId17" Type="http://schemas.openxmlformats.org/officeDocument/2006/relationships/notesSlide" Target="../notesSlides/notesSlide39.xml"/><Relationship Id="rId16" Type="http://schemas.openxmlformats.org/officeDocument/2006/relationships/vmlDrawing" Target="../drawings/vmlDrawing17.vml"/><Relationship Id="rId15" Type="http://schemas.openxmlformats.org/officeDocument/2006/relationships/slideLayout" Target="../slideLayouts/slideLayout6.xml"/><Relationship Id="rId14" Type="http://schemas.openxmlformats.org/officeDocument/2006/relationships/image" Target="../media/image110.wmf"/><Relationship Id="rId13" Type="http://schemas.openxmlformats.org/officeDocument/2006/relationships/oleObject" Target="../embeddings/oleObject92.bin"/><Relationship Id="rId12" Type="http://schemas.openxmlformats.org/officeDocument/2006/relationships/image" Target="../media/image109.wmf"/><Relationship Id="rId11" Type="http://schemas.openxmlformats.org/officeDocument/2006/relationships/oleObject" Target="../embeddings/oleObject91.bin"/><Relationship Id="rId10" Type="http://schemas.openxmlformats.org/officeDocument/2006/relationships/image" Target="../media/image108.wmf"/><Relationship Id="rId1" Type="http://schemas.openxmlformats.org/officeDocument/2006/relationships/oleObject" Target="../embeddings/oleObject86.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9" Type="http://schemas.openxmlformats.org/officeDocument/2006/relationships/image" Target="../media/image115.wmf"/><Relationship Id="rId8" Type="http://schemas.openxmlformats.org/officeDocument/2006/relationships/oleObject" Target="../embeddings/oleObject96.bin"/><Relationship Id="rId7" Type="http://schemas.openxmlformats.org/officeDocument/2006/relationships/image" Target="../media/image114.wmf"/><Relationship Id="rId6" Type="http://schemas.openxmlformats.org/officeDocument/2006/relationships/oleObject" Target="../embeddings/oleObject95.bin"/><Relationship Id="rId5" Type="http://schemas.openxmlformats.org/officeDocument/2006/relationships/image" Target="../media/image113.wmf"/><Relationship Id="rId4" Type="http://schemas.openxmlformats.org/officeDocument/2006/relationships/oleObject" Target="../embeddings/oleObject94.bin"/><Relationship Id="rId3" Type="http://schemas.openxmlformats.org/officeDocument/2006/relationships/image" Target="../media/image112.wmf"/><Relationship Id="rId2" Type="http://schemas.openxmlformats.org/officeDocument/2006/relationships/oleObject" Target="../embeddings/oleObject93.bin"/><Relationship Id="rId12" Type="http://schemas.openxmlformats.org/officeDocument/2006/relationships/notesSlide" Target="../notesSlides/notesSlide42.xml"/><Relationship Id="rId11" Type="http://schemas.openxmlformats.org/officeDocument/2006/relationships/vmlDrawing" Target="../drawings/vmlDrawing18.vml"/><Relationship Id="rId10" Type="http://schemas.openxmlformats.org/officeDocument/2006/relationships/slideLayout" Target="../slideLayouts/slideLayout6.xml"/><Relationship Id="rId1" Type="http://schemas.openxmlformats.org/officeDocument/2006/relationships/image" Target="../media/image111.jpeg"/></Relationships>
</file>

<file path=ppt/slides/_rels/slide47.xml.rels><?xml version="1.0" encoding="UTF-8" standalone="yes"?>
<Relationships xmlns="http://schemas.openxmlformats.org/package/2006/relationships"><Relationship Id="rId9" Type="http://schemas.openxmlformats.org/officeDocument/2006/relationships/notesSlide" Target="../notesSlides/notesSlide43.xml"/><Relationship Id="rId8" Type="http://schemas.openxmlformats.org/officeDocument/2006/relationships/vmlDrawing" Target="../drawings/vmlDrawing19.vml"/><Relationship Id="rId7" Type="http://schemas.openxmlformats.org/officeDocument/2006/relationships/slideLayout" Target="../slideLayouts/slideLayout6.xml"/><Relationship Id="rId6" Type="http://schemas.openxmlformats.org/officeDocument/2006/relationships/image" Target="../media/image118.wmf"/><Relationship Id="rId5" Type="http://schemas.openxmlformats.org/officeDocument/2006/relationships/oleObject" Target="../embeddings/oleObject99.bin"/><Relationship Id="rId4" Type="http://schemas.openxmlformats.org/officeDocument/2006/relationships/image" Target="../media/image117.wmf"/><Relationship Id="rId3" Type="http://schemas.openxmlformats.org/officeDocument/2006/relationships/oleObject" Target="../embeddings/oleObject98.bin"/><Relationship Id="rId2" Type="http://schemas.openxmlformats.org/officeDocument/2006/relationships/image" Target="../media/image116.wmf"/><Relationship Id="rId1" Type="http://schemas.openxmlformats.org/officeDocument/2006/relationships/oleObject" Target="../embeddings/oleObject97.bin"/></Relationships>
</file>

<file path=ppt/slides/_rels/slide48.xml.rels><?xml version="1.0" encoding="UTF-8" standalone="yes"?>
<Relationships xmlns="http://schemas.openxmlformats.org/package/2006/relationships"><Relationship Id="rId9" Type="http://schemas.openxmlformats.org/officeDocument/2006/relationships/oleObject" Target="../embeddings/oleObject104.bin"/><Relationship Id="rId8" Type="http://schemas.openxmlformats.org/officeDocument/2006/relationships/image" Target="../media/image122.wmf"/><Relationship Id="rId7" Type="http://schemas.openxmlformats.org/officeDocument/2006/relationships/oleObject" Target="../embeddings/oleObject103.bin"/><Relationship Id="rId6" Type="http://schemas.openxmlformats.org/officeDocument/2006/relationships/image" Target="../media/image121.wmf"/><Relationship Id="rId5" Type="http://schemas.openxmlformats.org/officeDocument/2006/relationships/oleObject" Target="../embeddings/oleObject102.bin"/><Relationship Id="rId4" Type="http://schemas.openxmlformats.org/officeDocument/2006/relationships/image" Target="../media/image120.wmf"/><Relationship Id="rId3" Type="http://schemas.openxmlformats.org/officeDocument/2006/relationships/oleObject" Target="../embeddings/oleObject101.bin"/><Relationship Id="rId2" Type="http://schemas.openxmlformats.org/officeDocument/2006/relationships/image" Target="../media/image119.wmf"/><Relationship Id="rId13" Type="http://schemas.openxmlformats.org/officeDocument/2006/relationships/notesSlide" Target="../notesSlides/notesSlide44.xml"/><Relationship Id="rId12" Type="http://schemas.openxmlformats.org/officeDocument/2006/relationships/vmlDrawing" Target="../drawings/vmlDrawing20.vml"/><Relationship Id="rId11" Type="http://schemas.openxmlformats.org/officeDocument/2006/relationships/slideLayout" Target="../slideLayouts/slideLayout6.xml"/><Relationship Id="rId10" Type="http://schemas.openxmlformats.org/officeDocument/2006/relationships/image" Target="../media/image123.wmf"/><Relationship Id="rId1" Type="http://schemas.openxmlformats.org/officeDocument/2006/relationships/oleObject" Target="../embeddings/oleObject100.bin"/></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45.xml"/><Relationship Id="rId6" Type="http://schemas.openxmlformats.org/officeDocument/2006/relationships/vmlDrawing" Target="../drawings/vmlDrawing21.vml"/><Relationship Id="rId5" Type="http://schemas.openxmlformats.org/officeDocument/2006/relationships/slideLayout" Target="../slideLayouts/slideLayout6.xml"/><Relationship Id="rId4" Type="http://schemas.openxmlformats.org/officeDocument/2006/relationships/image" Target="../media/image125.wmf"/><Relationship Id="rId3" Type="http://schemas.openxmlformats.org/officeDocument/2006/relationships/oleObject" Target="../embeddings/oleObject106.bin"/><Relationship Id="rId2" Type="http://schemas.openxmlformats.org/officeDocument/2006/relationships/image" Target="../media/image124.wmf"/><Relationship Id="rId1" Type="http://schemas.openxmlformats.org/officeDocument/2006/relationships/oleObject" Target="../embeddings/oleObject105.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9" Type="http://schemas.openxmlformats.org/officeDocument/2006/relationships/image" Target="../media/image130.wmf"/><Relationship Id="rId8" Type="http://schemas.openxmlformats.org/officeDocument/2006/relationships/oleObject" Target="../embeddings/oleObject110.bin"/><Relationship Id="rId7" Type="http://schemas.openxmlformats.org/officeDocument/2006/relationships/image" Target="../media/image129.wmf"/><Relationship Id="rId6" Type="http://schemas.openxmlformats.org/officeDocument/2006/relationships/oleObject" Target="../embeddings/oleObject109.bin"/><Relationship Id="rId5" Type="http://schemas.openxmlformats.org/officeDocument/2006/relationships/image" Target="../media/image128.wmf"/><Relationship Id="rId4" Type="http://schemas.openxmlformats.org/officeDocument/2006/relationships/oleObject" Target="../embeddings/oleObject108.bin"/><Relationship Id="rId3" Type="http://schemas.openxmlformats.org/officeDocument/2006/relationships/image" Target="../media/image127.wmf"/><Relationship Id="rId2" Type="http://schemas.openxmlformats.org/officeDocument/2006/relationships/oleObject" Target="../embeddings/oleObject107.bin"/><Relationship Id="rId12" Type="http://schemas.openxmlformats.org/officeDocument/2006/relationships/notesSlide" Target="../notesSlides/notesSlide46.xml"/><Relationship Id="rId11" Type="http://schemas.openxmlformats.org/officeDocument/2006/relationships/vmlDrawing" Target="../drawings/vmlDrawing22.vml"/><Relationship Id="rId10" Type="http://schemas.openxmlformats.org/officeDocument/2006/relationships/slideLayout" Target="../slideLayouts/slideLayout6.xml"/><Relationship Id="rId1" Type="http://schemas.openxmlformats.org/officeDocument/2006/relationships/image" Target="../media/image126.jpeg"/></Relationships>
</file>

<file path=ppt/slides/_rels/slide51.xml.rels><?xml version="1.0" encoding="UTF-8" standalone="yes"?>
<Relationships xmlns="http://schemas.openxmlformats.org/package/2006/relationships"><Relationship Id="rId7" Type="http://schemas.openxmlformats.org/officeDocument/2006/relationships/notesSlide" Target="../notesSlides/notesSlide47.xml"/><Relationship Id="rId6" Type="http://schemas.openxmlformats.org/officeDocument/2006/relationships/vmlDrawing" Target="../drawings/vmlDrawing23.vml"/><Relationship Id="rId5" Type="http://schemas.openxmlformats.org/officeDocument/2006/relationships/slideLayout" Target="../slideLayouts/slideLayout6.xml"/><Relationship Id="rId4" Type="http://schemas.openxmlformats.org/officeDocument/2006/relationships/image" Target="../media/image132.wmf"/><Relationship Id="rId3" Type="http://schemas.openxmlformats.org/officeDocument/2006/relationships/oleObject" Target="../embeddings/oleObject112.bin"/><Relationship Id="rId2" Type="http://schemas.openxmlformats.org/officeDocument/2006/relationships/image" Target="../media/image131.wmf"/><Relationship Id="rId1" Type="http://schemas.openxmlformats.org/officeDocument/2006/relationships/oleObject" Target="../embeddings/oleObject111.bin"/></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6.xml"/><Relationship Id="rId1" Type="http://schemas.openxmlformats.org/officeDocument/2006/relationships/image" Target="../media/image133.jpeg"/></Relationships>
</file>

<file path=ppt/slides/_rels/slide54.xml.rels><?xml version="1.0" encoding="UTF-8" standalone="yes"?>
<Relationships xmlns="http://schemas.openxmlformats.org/package/2006/relationships"><Relationship Id="rId9" Type="http://schemas.openxmlformats.org/officeDocument/2006/relationships/oleObject" Target="../embeddings/oleObject117.bin"/><Relationship Id="rId8" Type="http://schemas.openxmlformats.org/officeDocument/2006/relationships/image" Target="../media/image137.wmf"/><Relationship Id="rId7" Type="http://schemas.openxmlformats.org/officeDocument/2006/relationships/oleObject" Target="../embeddings/oleObject116.bin"/><Relationship Id="rId6" Type="http://schemas.openxmlformats.org/officeDocument/2006/relationships/image" Target="../media/image136.wmf"/><Relationship Id="rId5" Type="http://schemas.openxmlformats.org/officeDocument/2006/relationships/oleObject" Target="../embeddings/oleObject115.bin"/><Relationship Id="rId4" Type="http://schemas.openxmlformats.org/officeDocument/2006/relationships/image" Target="../media/image135.wmf"/><Relationship Id="rId3" Type="http://schemas.openxmlformats.org/officeDocument/2006/relationships/oleObject" Target="../embeddings/oleObject114.bin"/><Relationship Id="rId2" Type="http://schemas.openxmlformats.org/officeDocument/2006/relationships/image" Target="../media/image134.wmf"/><Relationship Id="rId15" Type="http://schemas.openxmlformats.org/officeDocument/2006/relationships/notesSlide" Target="../notesSlides/notesSlide49.xml"/><Relationship Id="rId14" Type="http://schemas.openxmlformats.org/officeDocument/2006/relationships/vmlDrawing" Target="../drawings/vmlDrawing24.vml"/><Relationship Id="rId13" Type="http://schemas.openxmlformats.org/officeDocument/2006/relationships/slideLayout" Target="../slideLayouts/slideLayout6.xml"/><Relationship Id="rId12" Type="http://schemas.openxmlformats.org/officeDocument/2006/relationships/image" Target="../media/image139.wmf"/><Relationship Id="rId11" Type="http://schemas.openxmlformats.org/officeDocument/2006/relationships/oleObject" Target="../embeddings/oleObject118.bin"/><Relationship Id="rId10" Type="http://schemas.openxmlformats.org/officeDocument/2006/relationships/image" Target="../media/image138.wmf"/><Relationship Id="rId1" Type="http://schemas.openxmlformats.org/officeDocument/2006/relationships/oleObject" Target="../embeddings/oleObject113.bin"/></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image" Target="../media/image140.jpeg"/></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6.xml"/><Relationship Id="rId1" Type="http://schemas.openxmlformats.org/officeDocument/2006/relationships/image" Target="../media/image141.jpeg"/></Relationships>
</file>

<file path=ppt/slides/_rels/slide57.xml.rels><?xml version="1.0" encoding="UTF-8" standalone="yes"?>
<Relationships xmlns="http://schemas.openxmlformats.org/package/2006/relationships"><Relationship Id="rId9" Type="http://schemas.openxmlformats.org/officeDocument/2006/relationships/notesSlide" Target="../notesSlides/notesSlide52.xml"/><Relationship Id="rId8" Type="http://schemas.openxmlformats.org/officeDocument/2006/relationships/vmlDrawing" Target="../drawings/vmlDrawing25.vml"/><Relationship Id="rId7" Type="http://schemas.openxmlformats.org/officeDocument/2006/relationships/slideLayout" Target="../slideLayouts/slideLayout6.xml"/><Relationship Id="rId6" Type="http://schemas.openxmlformats.org/officeDocument/2006/relationships/image" Target="../media/image144.wmf"/><Relationship Id="rId5" Type="http://schemas.openxmlformats.org/officeDocument/2006/relationships/oleObject" Target="../embeddings/oleObject121.bin"/><Relationship Id="rId4" Type="http://schemas.openxmlformats.org/officeDocument/2006/relationships/image" Target="../media/image143.wmf"/><Relationship Id="rId3" Type="http://schemas.openxmlformats.org/officeDocument/2006/relationships/oleObject" Target="../embeddings/oleObject120.bin"/><Relationship Id="rId2" Type="http://schemas.openxmlformats.org/officeDocument/2006/relationships/image" Target="../media/image142.wmf"/><Relationship Id="rId1" Type="http://schemas.openxmlformats.org/officeDocument/2006/relationships/oleObject" Target="../embeddings/oleObject119.bin"/></Relationships>
</file>

<file path=ppt/slides/_rels/slide58.xml.rels><?xml version="1.0" encoding="UTF-8" standalone="yes"?>
<Relationships xmlns="http://schemas.openxmlformats.org/package/2006/relationships"><Relationship Id="rId9" Type="http://schemas.openxmlformats.org/officeDocument/2006/relationships/oleObject" Target="../embeddings/oleObject126.bin"/><Relationship Id="rId8" Type="http://schemas.openxmlformats.org/officeDocument/2006/relationships/image" Target="../media/image148.wmf"/><Relationship Id="rId7" Type="http://schemas.openxmlformats.org/officeDocument/2006/relationships/oleObject" Target="../embeddings/oleObject125.bin"/><Relationship Id="rId6" Type="http://schemas.openxmlformats.org/officeDocument/2006/relationships/image" Target="../media/image147.wmf"/><Relationship Id="rId5" Type="http://schemas.openxmlformats.org/officeDocument/2006/relationships/oleObject" Target="../embeddings/oleObject124.bin"/><Relationship Id="rId4" Type="http://schemas.openxmlformats.org/officeDocument/2006/relationships/image" Target="../media/image146.wmf"/><Relationship Id="rId3" Type="http://schemas.openxmlformats.org/officeDocument/2006/relationships/oleObject" Target="../embeddings/oleObject123.bin"/><Relationship Id="rId2" Type="http://schemas.openxmlformats.org/officeDocument/2006/relationships/image" Target="../media/image145.wmf"/><Relationship Id="rId15" Type="http://schemas.openxmlformats.org/officeDocument/2006/relationships/notesSlide" Target="../notesSlides/notesSlide53.xml"/><Relationship Id="rId14" Type="http://schemas.openxmlformats.org/officeDocument/2006/relationships/vmlDrawing" Target="../drawings/vmlDrawing26.vml"/><Relationship Id="rId13" Type="http://schemas.openxmlformats.org/officeDocument/2006/relationships/slideLayout" Target="../slideLayouts/slideLayout6.xml"/><Relationship Id="rId12" Type="http://schemas.openxmlformats.org/officeDocument/2006/relationships/image" Target="../media/image150.wmf"/><Relationship Id="rId11" Type="http://schemas.openxmlformats.org/officeDocument/2006/relationships/oleObject" Target="../embeddings/oleObject127.bin"/><Relationship Id="rId10" Type="http://schemas.openxmlformats.org/officeDocument/2006/relationships/image" Target="../media/image149.wmf"/><Relationship Id="rId1" Type="http://schemas.openxmlformats.org/officeDocument/2006/relationships/oleObject" Target="../embeddings/oleObject122.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6.xml"/><Relationship Id="rId1" Type="http://schemas.openxmlformats.org/officeDocument/2006/relationships/image" Target="../media/image151.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6.xml"/><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jpeg"/></Relationships>
</file>

<file path=ppt/slides/_rels/slide60.xml.rels><?xml version="1.0" encoding="UTF-8" standalone="yes"?>
<Relationships xmlns="http://schemas.openxmlformats.org/package/2006/relationships"><Relationship Id="rId9" Type="http://schemas.openxmlformats.org/officeDocument/2006/relationships/oleObject" Target="../embeddings/oleObject132.bin"/><Relationship Id="rId8" Type="http://schemas.openxmlformats.org/officeDocument/2006/relationships/image" Target="../media/image155.wmf"/><Relationship Id="rId7" Type="http://schemas.openxmlformats.org/officeDocument/2006/relationships/oleObject" Target="../embeddings/oleObject131.bin"/><Relationship Id="rId6" Type="http://schemas.openxmlformats.org/officeDocument/2006/relationships/image" Target="../media/image154.wmf"/><Relationship Id="rId5" Type="http://schemas.openxmlformats.org/officeDocument/2006/relationships/oleObject" Target="../embeddings/oleObject130.bin"/><Relationship Id="rId4" Type="http://schemas.openxmlformats.org/officeDocument/2006/relationships/image" Target="../media/image153.wmf"/><Relationship Id="rId3" Type="http://schemas.openxmlformats.org/officeDocument/2006/relationships/oleObject" Target="../embeddings/oleObject129.bin"/><Relationship Id="rId25" Type="http://schemas.openxmlformats.org/officeDocument/2006/relationships/notesSlide" Target="../notesSlides/notesSlide55.xml"/><Relationship Id="rId24" Type="http://schemas.openxmlformats.org/officeDocument/2006/relationships/vmlDrawing" Target="../drawings/vmlDrawing27.vml"/><Relationship Id="rId23" Type="http://schemas.openxmlformats.org/officeDocument/2006/relationships/slideLayout" Target="../slideLayouts/slideLayout6.xml"/><Relationship Id="rId22" Type="http://schemas.openxmlformats.org/officeDocument/2006/relationships/image" Target="../media/image162.wmf"/><Relationship Id="rId21" Type="http://schemas.openxmlformats.org/officeDocument/2006/relationships/oleObject" Target="../embeddings/oleObject138.bin"/><Relationship Id="rId20" Type="http://schemas.openxmlformats.org/officeDocument/2006/relationships/image" Target="../media/image161.wmf"/><Relationship Id="rId2" Type="http://schemas.openxmlformats.org/officeDocument/2006/relationships/image" Target="../media/image152.wmf"/><Relationship Id="rId19" Type="http://schemas.openxmlformats.org/officeDocument/2006/relationships/oleObject" Target="../embeddings/oleObject137.bin"/><Relationship Id="rId18" Type="http://schemas.openxmlformats.org/officeDocument/2006/relationships/image" Target="../media/image160.wmf"/><Relationship Id="rId17" Type="http://schemas.openxmlformats.org/officeDocument/2006/relationships/oleObject" Target="../embeddings/oleObject136.bin"/><Relationship Id="rId16" Type="http://schemas.openxmlformats.org/officeDocument/2006/relationships/image" Target="../media/image159.wmf"/><Relationship Id="rId15" Type="http://schemas.openxmlformats.org/officeDocument/2006/relationships/oleObject" Target="../embeddings/oleObject135.bin"/><Relationship Id="rId14" Type="http://schemas.openxmlformats.org/officeDocument/2006/relationships/image" Target="../media/image158.wmf"/><Relationship Id="rId13" Type="http://schemas.openxmlformats.org/officeDocument/2006/relationships/oleObject" Target="../embeddings/oleObject134.bin"/><Relationship Id="rId12" Type="http://schemas.openxmlformats.org/officeDocument/2006/relationships/image" Target="../media/image157.wmf"/><Relationship Id="rId11" Type="http://schemas.openxmlformats.org/officeDocument/2006/relationships/oleObject" Target="../embeddings/oleObject133.bin"/><Relationship Id="rId10" Type="http://schemas.openxmlformats.org/officeDocument/2006/relationships/image" Target="../media/image156.wmf"/><Relationship Id="rId1" Type="http://schemas.openxmlformats.org/officeDocument/2006/relationships/oleObject" Target="../embeddings/oleObject128.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xml"/><Relationship Id="rId1" Type="http://schemas.openxmlformats.org/officeDocument/2006/relationships/image" Target="../media/image163.jpeg"/></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6.xml"/><Relationship Id="rId1" Type="http://schemas.openxmlformats.org/officeDocument/2006/relationships/image" Target="../media/image164.jpeg"/></Relationships>
</file>

<file path=ppt/slides/_rels/slide63.xml.rels><?xml version="1.0" encoding="UTF-8" standalone="yes"?>
<Relationships xmlns="http://schemas.openxmlformats.org/package/2006/relationships"><Relationship Id="rId6" Type="http://schemas.openxmlformats.org/officeDocument/2006/relationships/notesSlide" Target="../notesSlides/notesSlide58.xml"/><Relationship Id="rId5" Type="http://schemas.openxmlformats.org/officeDocument/2006/relationships/vmlDrawing" Target="../drawings/vmlDrawing28.vml"/><Relationship Id="rId4" Type="http://schemas.openxmlformats.org/officeDocument/2006/relationships/slideLayout" Target="../slideLayouts/slideLayout6.xml"/><Relationship Id="rId3" Type="http://schemas.openxmlformats.org/officeDocument/2006/relationships/image" Target="../media/image166.jpeg"/><Relationship Id="rId2" Type="http://schemas.openxmlformats.org/officeDocument/2006/relationships/image" Target="../media/image165.wmf"/><Relationship Id="rId1" Type="http://schemas.openxmlformats.org/officeDocument/2006/relationships/oleObject" Target="../embeddings/oleObject139.bin"/></Relationships>
</file>

<file path=ppt/slides/_rels/slide64.xml.rels><?xml version="1.0" encoding="UTF-8" standalone="yes"?>
<Relationships xmlns="http://schemas.openxmlformats.org/package/2006/relationships"><Relationship Id="rId9" Type="http://schemas.openxmlformats.org/officeDocument/2006/relationships/oleObject" Target="../embeddings/oleObject144.bin"/><Relationship Id="rId8" Type="http://schemas.openxmlformats.org/officeDocument/2006/relationships/image" Target="../media/image170.wmf"/><Relationship Id="rId7" Type="http://schemas.openxmlformats.org/officeDocument/2006/relationships/oleObject" Target="../embeddings/oleObject143.bin"/><Relationship Id="rId6" Type="http://schemas.openxmlformats.org/officeDocument/2006/relationships/image" Target="../media/image169.wmf"/><Relationship Id="rId5" Type="http://schemas.openxmlformats.org/officeDocument/2006/relationships/oleObject" Target="../embeddings/oleObject142.bin"/><Relationship Id="rId4" Type="http://schemas.openxmlformats.org/officeDocument/2006/relationships/image" Target="../media/image168.wmf"/><Relationship Id="rId3" Type="http://schemas.openxmlformats.org/officeDocument/2006/relationships/oleObject" Target="../embeddings/oleObject141.bin"/><Relationship Id="rId21" Type="http://schemas.openxmlformats.org/officeDocument/2006/relationships/notesSlide" Target="../notesSlides/notesSlide59.xml"/><Relationship Id="rId20" Type="http://schemas.openxmlformats.org/officeDocument/2006/relationships/vmlDrawing" Target="../drawings/vmlDrawing29.vml"/><Relationship Id="rId2" Type="http://schemas.openxmlformats.org/officeDocument/2006/relationships/image" Target="../media/image167.wmf"/><Relationship Id="rId19" Type="http://schemas.openxmlformats.org/officeDocument/2006/relationships/slideLayout" Target="../slideLayouts/slideLayout6.xml"/><Relationship Id="rId18" Type="http://schemas.openxmlformats.org/officeDocument/2006/relationships/image" Target="../media/image175.wmf"/><Relationship Id="rId17" Type="http://schemas.openxmlformats.org/officeDocument/2006/relationships/oleObject" Target="../embeddings/oleObject148.bin"/><Relationship Id="rId16" Type="http://schemas.openxmlformats.org/officeDocument/2006/relationships/image" Target="../media/image174.wmf"/><Relationship Id="rId15" Type="http://schemas.openxmlformats.org/officeDocument/2006/relationships/oleObject" Target="../embeddings/oleObject147.bin"/><Relationship Id="rId14" Type="http://schemas.openxmlformats.org/officeDocument/2006/relationships/image" Target="../media/image173.wmf"/><Relationship Id="rId13" Type="http://schemas.openxmlformats.org/officeDocument/2006/relationships/oleObject" Target="../embeddings/oleObject146.bin"/><Relationship Id="rId12" Type="http://schemas.openxmlformats.org/officeDocument/2006/relationships/image" Target="../media/image172.wmf"/><Relationship Id="rId11" Type="http://schemas.openxmlformats.org/officeDocument/2006/relationships/oleObject" Target="../embeddings/oleObject145.bin"/><Relationship Id="rId10" Type="http://schemas.openxmlformats.org/officeDocument/2006/relationships/image" Target="../media/image171.wmf"/><Relationship Id="rId1" Type="http://schemas.openxmlformats.org/officeDocument/2006/relationships/oleObject" Target="../embeddings/oleObject140.bin"/></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6.xml"/><Relationship Id="rId1" Type="http://schemas.openxmlformats.org/officeDocument/2006/relationships/image" Target="../media/image176.jpeg"/></Relationships>
</file>

<file path=ppt/slides/_rels/slide66.xml.rels><?xml version="1.0" encoding="UTF-8" standalone="yes"?>
<Relationships xmlns="http://schemas.openxmlformats.org/package/2006/relationships"><Relationship Id="rId5" Type="http://schemas.openxmlformats.org/officeDocument/2006/relationships/notesSlide" Target="../notesSlides/notesSlide61.xml"/><Relationship Id="rId4" Type="http://schemas.openxmlformats.org/officeDocument/2006/relationships/vmlDrawing" Target="../drawings/vmlDrawing30.vml"/><Relationship Id="rId3" Type="http://schemas.openxmlformats.org/officeDocument/2006/relationships/slideLayout" Target="../slideLayouts/slideLayout6.xml"/><Relationship Id="rId2" Type="http://schemas.openxmlformats.org/officeDocument/2006/relationships/image" Target="../media/image177.wmf"/><Relationship Id="rId1" Type="http://schemas.openxmlformats.org/officeDocument/2006/relationships/oleObject" Target="../embeddings/oleObject149.bin"/></Relationships>
</file>

<file path=ppt/slides/_rels/slide67.xml.rels><?xml version="1.0" encoding="UTF-8" standalone="yes"?>
<Relationships xmlns="http://schemas.openxmlformats.org/package/2006/relationships"><Relationship Id="rId9" Type="http://schemas.openxmlformats.org/officeDocument/2006/relationships/oleObject" Target="../embeddings/oleObject154.bin"/><Relationship Id="rId8" Type="http://schemas.openxmlformats.org/officeDocument/2006/relationships/image" Target="../media/image181.wmf"/><Relationship Id="rId7" Type="http://schemas.openxmlformats.org/officeDocument/2006/relationships/oleObject" Target="../embeddings/oleObject153.bin"/><Relationship Id="rId6" Type="http://schemas.openxmlformats.org/officeDocument/2006/relationships/image" Target="../media/image180.wmf"/><Relationship Id="rId5" Type="http://schemas.openxmlformats.org/officeDocument/2006/relationships/oleObject" Target="../embeddings/oleObject152.bin"/><Relationship Id="rId4" Type="http://schemas.openxmlformats.org/officeDocument/2006/relationships/image" Target="../media/image179.wmf"/><Relationship Id="rId3" Type="http://schemas.openxmlformats.org/officeDocument/2006/relationships/oleObject" Target="../embeddings/oleObject151.bin"/><Relationship Id="rId23" Type="http://schemas.openxmlformats.org/officeDocument/2006/relationships/notesSlide" Target="../notesSlides/notesSlide62.xml"/><Relationship Id="rId22" Type="http://schemas.openxmlformats.org/officeDocument/2006/relationships/vmlDrawing" Target="../drawings/vmlDrawing31.vml"/><Relationship Id="rId21" Type="http://schemas.openxmlformats.org/officeDocument/2006/relationships/slideLayout" Target="../slideLayouts/slideLayout6.xml"/><Relationship Id="rId20" Type="http://schemas.openxmlformats.org/officeDocument/2006/relationships/image" Target="../media/image187.wmf"/><Relationship Id="rId2" Type="http://schemas.openxmlformats.org/officeDocument/2006/relationships/image" Target="../media/image178.wmf"/><Relationship Id="rId19" Type="http://schemas.openxmlformats.org/officeDocument/2006/relationships/oleObject" Target="../embeddings/oleObject159.bin"/><Relationship Id="rId18" Type="http://schemas.openxmlformats.org/officeDocument/2006/relationships/image" Target="../media/image186.wmf"/><Relationship Id="rId17" Type="http://schemas.openxmlformats.org/officeDocument/2006/relationships/oleObject" Target="../embeddings/oleObject158.bin"/><Relationship Id="rId16" Type="http://schemas.openxmlformats.org/officeDocument/2006/relationships/image" Target="../media/image185.wmf"/><Relationship Id="rId15" Type="http://schemas.openxmlformats.org/officeDocument/2006/relationships/oleObject" Target="../embeddings/oleObject157.bin"/><Relationship Id="rId14" Type="http://schemas.openxmlformats.org/officeDocument/2006/relationships/image" Target="../media/image184.wmf"/><Relationship Id="rId13" Type="http://schemas.openxmlformats.org/officeDocument/2006/relationships/oleObject" Target="../embeddings/oleObject156.bin"/><Relationship Id="rId12" Type="http://schemas.openxmlformats.org/officeDocument/2006/relationships/image" Target="../media/image183.wmf"/><Relationship Id="rId11" Type="http://schemas.openxmlformats.org/officeDocument/2006/relationships/oleObject" Target="../embeddings/oleObject155.bin"/><Relationship Id="rId10" Type="http://schemas.openxmlformats.org/officeDocument/2006/relationships/image" Target="../media/image182.wmf"/><Relationship Id="rId1" Type="http://schemas.openxmlformats.org/officeDocument/2006/relationships/oleObject" Target="../embeddings/oleObject150.bin"/></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9" Type="http://schemas.openxmlformats.org/officeDocument/2006/relationships/image" Target="../media/image192.wmf"/><Relationship Id="rId8" Type="http://schemas.openxmlformats.org/officeDocument/2006/relationships/oleObject" Target="../embeddings/oleObject163.bin"/><Relationship Id="rId7" Type="http://schemas.openxmlformats.org/officeDocument/2006/relationships/image" Target="../media/image191.wmf"/><Relationship Id="rId6" Type="http://schemas.openxmlformats.org/officeDocument/2006/relationships/oleObject" Target="../embeddings/oleObject162.bin"/><Relationship Id="rId5" Type="http://schemas.openxmlformats.org/officeDocument/2006/relationships/image" Target="../media/image190.wmf"/><Relationship Id="rId4" Type="http://schemas.openxmlformats.org/officeDocument/2006/relationships/oleObject" Target="../embeddings/oleObject161.bin"/><Relationship Id="rId3" Type="http://schemas.openxmlformats.org/officeDocument/2006/relationships/image" Target="../media/image189.wmf"/><Relationship Id="rId24" Type="http://schemas.openxmlformats.org/officeDocument/2006/relationships/notesSlide" Target="../notesSlides/notesSlide64.xml"/><Relationship Id="rId23" Type="http://schemas.openxmlformats.org/officeDocument/2006/relationships/vmlDrawing" Target="../drawings/vmlDrawing32.vml"/><Relationship Id="rId22" Type="http://schemas.openxmlformats.org/officeDocument/2006/relationships/slideLayout" Target="../slideLayouts/slideLayout6.xml"/><Relationship Id="rId21" Type="http://schemas.openxmlformats.org/officeDocument/2006/relationships/image" Target="../media/image198.wmf"/><Relationship Id="rId20" Type="http://schemas.openxmlformats.org/officeDocument/2006/relationships/oleObject" Target="../embeddings/oleObject169.bin"/><Relationship Id="rId2" Type="http://schemas.openxmlformats.org/officeDocument/2006/relationships/oleObject" Target="../embeddings/oleObject160.bin"/><Relationship Id="rId19" Type="http://schemas.openxmlformats.org/officeDocument/2006/relationships/image" Target="../media/image197.wmf"/><Relationship Id="rId18" Type="http://schemas.openxmlformats.org/officeDocument/2006/relationships/oleObject" Target="../embeddings/oleObject168.bin"/><Relationship Id="rId17" Type="http://schemas.openxmlformats.org/officeDocument/2006/relationships/image" Target="../media/image196.wmf"/><Relationship Id="rId16" Type="http://schemas.openxmlformats.org/officeDocument/2006/relationships/oleObject" Target="../embeddings/oleObject167.bin"/><Relationship Id="rId15" Type="http://schemas.openxmlformats.org/officeDocument/2006/relationships/image" Target="../media/image195.wmf"/><Relationship Id="rId14" Type="http://schemas.openxmlformats.org/officeDocument/2006/relationships/oleObject" Target="../embeddings/oleObject166.bin"/><Relationship Id="rId13" Type="http://schemas.openxmlformats.org/officeDocument/2006/relationships/image" Target="../media/image194.wmf"/><Relationship Id="rId12" Type="http://schemas.openxmlformats.org/officeDocument/2006/relationships/oleObject" Target="../embeddings/oleObject165.bin"/><Relationship Id="rId11" Type="http://schemas.openxmlformats.org/officeDocument/2006/relationships/image" Target="../media/image193.wmf"/><Relationship Id="rId10" Type="http://schemas.openxmlformats.org/officeDocument/2006/relationships/oleObject" Target="../embeddings/oleObject164.bin"/><Relationship Id="rId1" Type="http://schemas.openxmlformats.org/officeDocument/2006/relationships/image" Target="../media/image18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image" Target="../media/image11.jpeg"/></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65.xml"/><Relationship Id="rId3" Type="http://schemas.openxmlformats.org/officeDocument/2006/relationships/slideLayout" Target="../slideLayouts/slideLayout6.xml"/><Relationship Id="rId2" Type="http://schemas.openxmlformats.org/officeDocument/2006/relationships/image" Target="../media/image200.jpeg"/><Relationship Id="rId1" Type="http://schemas.openxmlformats.org/officeDocument/2006/relationships/image" Target="../media/image199.jpeg"/></Relationships>
</file>

<file path=ppt/slides/_rels/slide71.xml.rels><?xml version="1.0" encoding="UTF-8" standalone="yes"?>
<Relationships xmlns="http://schemas.openxmlformats.org/package/2006/relationships"><Relationship Id="rId7" Type="http://schemas.openxmlformats.org/officeDocument/2006/relationships/notesSlide" Target="../notesSlides/notesSlide66.xml"/><Relationship Id="rId6" Type="http://schemas.openxmlformats.org/officeDocument/2006/relationships/vmlDrawing" Target="../drawings/vmlDrawing33.vml"/><Relationship Id="rId5" Type="http://schemas.openxmlformats.org/officeDocument/2006/relationships/slideLayout" Target="../slideLayouts/slideLayout6.xml"/><Relationship Id="rId4" Type="http://schemas.openxmlformats.org/officeDocument/2006/relationships/image" Target="../media/image202.wmf"/><Relationship Id="rId3" Type="http://schemas.openxmlformats.org/officeDocument/2006/relationships/oleObject" Target="../embeddings/oleObject171.bin"/><Relationship Id="rId2" Type="http://schemas.openxmlformats.org/officeDocument/2006/relationships/image" Target="../media/image201.wmf"/><Relationship Id="rId1" Type="http://schemas.openxmlformats.org/officeDocument/2006/relationships/oleObject" Target="../embeddings/oleObject170.bin"/></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6.xml"/><Relationship Id="rId1" Type="http://schemas.openxmlformats.org/officeDocument/2006/relationships/image" Target="../media/image203.jpeg"/></Relationships>
</file>

<file path=ppt/slides/_rels/slide73.xml.rels><?xml version="1.0" encoding="UTF-8" standalone="yes"?>
<Relationships xmlns="http://schemas.openxmlformats.org/package/2006/relationships"><Relationship Id="rId9" Type="http://schemas.openxmlformats.org/officeDocument/2006/relationships/oleObject" Target="../embeddings/oleObject176.bin"/><Relationship Id="rId8" Type="http://schemas.openxmlformats.org/officeDocument/2006/relationships/image" Target="../media/image207.wmf"/><Relationship Id="rId7" Type="http://schemas.openxmlformats.org/officeDocument/2006/relationships/oleObject" Target="../embeddings/oleObject175.bin"/><Relationship Id="rId6" Type="http://schemas.openxmlformats.org/officeDocument/2006/relationships/image" Target="../media/image206.wmf"/><Relationship Id="rId5" Type="http://schemas.openxmlformats.org/officeDocument/2006/relationships/oleObject" Target="../embeddings/oleObject174.bin"/><Relationship Id="rId4" Type="http://schemas.openxmlformats.org/officeDocument/2006/relationships/image" Target="../media/image205.wmf"/><Relationship Id="rId3" Type="http://schemas.openxmlformats.org/officeDocument/2006/relationships/oleObject" Target="../embeddings/oleObject173.bin"/><Relationship Id="rId23" Type="http://schemas.openxmlformats.org/officeDocument/2006/relationships/notesSlide" Target="../notesSlides/notesSlide68.xml"/><Relationship Id="rId22" Type="http://schemas.openxmlformats.org/officeDocument/2006/relationships/vmlDrawing" Target="../drawings/vmlDrawing34.vml"/><Relationship Id="rId21" Type="http://schemas.openxmlformats.org/officeDocument/2006/relationships/slideLayout" Target="../slideLayouts/slideLayout6.xml"/><Relationship Id="rId20" Type="http://schemas.openxmlformats.org/officeDocument/2006/relationships/image" Target="../media/image213.wmf"/><Relationship Id="rId2" Type="http://schemas.openxmlformats.org/officeDocument/2006/relationships/image" Target="../media/image204.wmf"/><Relationship Id="rId19" Type="http://schemas.openxmlformats.org/officeDocument/2006/relationships/oleObject" Target="../embeddings/oleObject181.bin"/><Relationship Id="rId18" Type="http://schemas.openxmlformats.org/officeDocument/2006/relationships/image" Target="../media/image212.wmf"/><Relationship Id="rId17" Type="http://schemas.openxmlformats.org/officeDocument/2006/relationships/oleObject" Target="../embeddings/oleObject180.bin"/><Relationship Id="rId16" Type="http://schemas.openxmlformats.org/officeDocument/2006/relationships/image" Target="../media/image211.wmf"/><Relationship Id="rId15" Type="http://schemas.openxmlformats.org/officeDocument/2006/relationships/oleObject" Target="../embeddings/oleObject179.bin"/><Relationship Id="rId14" Type="http://schemas.openxmlformats.org/officeDocument/2006/relationships/image" Target="../media/image210.wmf"/><Relationship Id="rId13" Type="http://schemas.openxmlformats.org/officeDocument/2006/relationships/oleObject" Target="../embeddings/oleObject178.bin"/><Relationship Id="rId12" Type="http://schemas.openxmlformats.org/officeDocument/2006/relationships/image" Target="../media/image209.wmf"/><Relationship Id="rId11" Type="http://schemas.openxmlformats.org/officeDocument/2006/relationships/oleObject" Target="../embeddings/oleObject177.bin"/><Relationship Id="rId10" Type="http://schemas.openxmlformats.org/officeDocument/2006/relationships/image" Target="../media/image208.wmf"/><Relationship Id="rId1" Type="http://schemas.openxmlformats.org/officeDocument/2006/relationships/oleObject" Target="../embeddings/oleObject172.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image" Target="../media/image214.jpeg"/></Relationships>
</file>

<file path=ppt/slides/_rels/slide75.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18.wmf"/><Relationship Id="rId7" Type="http://schemas.openxmlformats.org/officeDocument/2006/relationships/oleObject" Target="../embeddings/oleObject185.bin"/><Relationship Id="rId6" Type="http://schemas.openxmlformats.org/officeDocument/2006/relationships/image" Target="../media/image217.wmf"/><Relationship Id="rId5" Type="http://schemas.openxmlformats.org/officeDocument/2006/relationships/oleObject" Target="../embeddings/oleObject184.bin"/><Relationship Id="rId4" Type="http://schemas.openxmlformats.org/officeDocument/2006/relationships/image" Target="../media/image216.wmf"/><Relationship Id="rId3" Type="http://schemas.openxmlformats.org/officeDocument/2006/relationships/oleObject" Target="../embeddings/oleObject183.bin"/><Relationship Id="rId2" Type="http://schemas.openxmlformats.org/officeDocument/2006/relationships/image" Target="../media/image215.wmf"/><Relationship Id="rId11" Type="http://schemas.openxmlformats.org/officeDocument/2006/relationships/notesSlide" Target="../notesSlides/notesSlide70.xml"/><Relationship Id="rId10" Type="http://schemas.openxmlformats.org/officeDocument/2006/relationships/vmlDrawing" Target="../drawings/vmlDrawing35.vml"/><Relationship Id="rId1" Type="http://schemas.openxmlformats.org/officeDocument/2006/relationships/oleObject" Target="../embeddings/oleObject182.bin"/></Relationships>
</file>

<file path=ppt/slides/_rels/slide76.xml.rels><?xml version="1.0" encoding="UTF-8" standalone="yes"?>
<Relationships xmlns="http://schemas.openxmlformats.org/package/2006/relationships"><Relationship Id="rId9" Type="http://schemas.openxmlformats.org/officeDocument/2006/relationships/oleObject" Target="../embeddings/oleObject190.bin"/><Relationship Id="rId8" Type="http://schemas.openxmlformats.org/officeDocument/2006/relationships/image" Target="../media/image222.wmf"/><Relationship Id="rId7" Type="http://schemas.openxmlformats.org/officeDocument/2006/relationships/oleObject" Target="../embeddings/oleObject189.bin"/><Relationship Id="rId6" Type="http://schemas.openxmlformats.org/officeDocument/2006/relationships/image" Target="../media/image221.wmf"/><Relationship Id="rId5" Type="http://schemas.openxmlformats.org/officeDocument/2006/relationships/oleObject" Target="../embeddings/oleObject188.bin"/><Relationship Id="rId4" Type="http://schemas.openxmlformats.org/officeDocument/2006/relationships/image" Target="../media/image220.wmf"/><Relationship Id="rId37" Type="http://schemas.openxmlformats.org/officeDocument/2006/relationships/notesSlide" Target="../notesSlides/notesSlide71.xml"/><Relationship Id="rId36" Type="http://schemas.openxmlformats.org/officeDocument/2006/relationships/vmlDrawing" Target="../drawings/vmlDrawing36.vml"/><Relationship Id="rId35" Type="http://schemas.openxmlformats.org/officeDocument/2006/relationships/slideLayout" Target="../slideLayouts/slideLayout6.xml"/><Relationship Id="rId34" Type="http://schemas.openxmlformats.org/officeDocument/2006/relationships/image" Target="../media/image235.wmf"/><Relationship Id="rId33" Type="http://schemas.openxmlformats.org/officeDocument/2006/relationships/oleObject" Target="../embeddings/oleObject202.bin"/><Relationship Id="rId32" Type="http://schemas.openxmlformats.org/officeDocument/2006/relationships/image" Target="../media/image234.wmf"/><Relationship Id="rId31" Type="http://schemas.openxmlformats.org/officeDocument/2006/relationships/oleObject" Target="../embeddings/oleObject201.bin"/><Relationship Id="rId30" Type="http://schemas.openxmlformats.org/officeDocument/2006/relationships/image" Target="../media/image233.wmf"/><Relationship Id="rId3" Type="http://schemas.openxmlformats.org/officeDocument/2006/relationships/oleObject" Target="../embeddings/oleObject187.bin"/><Relationship Id="rId29" Type="http://schemas.openxmlformats.org/officeDocument/2006/relationships/oleObject" Target="../embeddings/oleObject200.bin"/><Relationship Id="rId28" Type="http://schemas.openxmlformats.org/officeDocument/2006/relationships/image" Target="../media/image232.wmf"/><Relationship Id="rId27" Type="http://schemas.openxmlformats.org/officeDocument/2006/relationships/oleObject" Target="../embeddings/oleObject199.bin"/><Relationship Id="rId26" Type="http://schemas.openxmlformats.org/officeDocument/2006/relationships/image" Target="../media/image231.wmf"/><Relationship Id="rId25" Type="http://schemas.openxmlformats.org/officeDocument/2006/relationships/oleObject" Target="../embeddings/oleObject198.bin"/><Relationship Id="rId24" Type="http://schemas.openxmlformats.org/officeDocument/2006/relationships/image" Target="../media/image230.wmf"/><Relationship Id="rId23" Type="http://schemas.openxmlformats.org/officeDocument/2006/relationships/oleObject" Target="../embeddings/oleObject197.bin"/><Relationship Id="rId22" Type="http://schemas.openxmlformats.org/officeDocument/2006/relationships/image" Target="../media/image229.wmf"/><Relationship Id="rId21" Type="http://schemas.openxmlformats.org/officeDocument/2006/relationships/oleObject" Target="../embeddings/oleObject196.bin"/><Relationship Id="rId20" Type="http://schemas.openxmlformats.org/officeDocument/2006/relationships/image" Target="../media/image228.wmf"/><Relationship Id="rId2" Type="http://schemas.openxmlformats.org/officeDocument/2006/relationships/image" Target="../media/image219.wmf"/><Relationship Id="rId19" Type="http://schemas.openxmlformats.org/officeDocument/2006/relationships/oleObject" Target="../embeddings/oleObject195.bin"/><Relationship Id="rId18" Type="http://schemas.openxmlformats.org/officeDocument/2006/relationships/image" Target="../media/image227.wmf"/><Relationship Id="rId17" Type="http://schemas.openxmlformats.org/officeDocument/2006/relationships/oleObject" Target="../embeddings/oleObject194.bin"/><Relationship Id="rId16" Type="http://schemas.openxmlformats.org/officeDocument/2006/relationships/image" Target="../media/image226.wmf"/><Relationship Id="rId15" Type="http://schemas.openxmlformats.org/officeDocument/2006/relationships/oleObject" Target="../embeddings/oleObject193.bin"/><Relationship Id="rId14" Type="http://schemas.openxmlformats.org/officeDocument/2006/relationships/image" Target="../media/image225.wmf"/><Relationship Id="rId13" Type="http://schemas.openxmlformats.org/officeDocument/2006/relationships/oleObject" Target="../embeddings/oleObject192.bin"/><Relationship Id="rId12" Type="http://schemas.openxmlformats.org/officeDocument/2006/relationships/image" Target="../media/image224.wmf"/><Relationship Id="rId11" Type="http://schemas.openxmlformats.org/officeDocument/2006/relationships/oleObject" Target="../embeddings/oleObject191.bin"/><Relationship Id="rId10" Type="http://schemas.openxmlformats.org/officeDocument/2006/relationships/image" Target="../media/image223.wmf"/><Relationship Id="rId1" Type="http://schemas.openxmlformats.org/officeDocument/2006/relationships/oleObject" Target="../embeddings/oleObject186.bin"/></Relationships>
</file>

<file path=ppt/slides/_rels/slide77.xml.rels><?xml version="1.0" encoding="UTF-8" standalone="yes"?>
<Relationships xmlns="http://schemas.openxmlformats.org/package/2006/relationships"><Relationship Id="rId9" Type="http://schemas.openxmlformats.org/officeDocument/2006/relationships/oleObject" Target="../embeddings/oleObject207.bin"/><Relationship Id="rId8" Type="http://schemas.openxmlformats.org/officeDocument/2006/relationships/image" Target="../media/image239.wmf"/><Relationship Id="rId7" Type="http://schemas.openxmlformats.org/officeDocument/2006/relationships/oleObject" Target="../embeddings/oleObject206.bin"/><Relationship Id="rId6" Type="http://schemas.openxmlformats.org/officeDocument/2006/relationships/image" Target="../media/image238.wmf"/><Relationship Id="rId5" Type="http://schemas.openxmlformats.org/officeDocument/2006/relationships/oleObject" Target="../embeddings/oleObject205.bin"/><Relationship Id="rId43" Type="http://schemas.openxmlformats.org/officeDocument/2006/relationships/notesSlide" Target="../notesSlides/notesSlide72.xml"/><Relationship Id="rId42" Type="http://schemas.openxmlformats.org/officeDocument/2006/relationships/vmlDrawing" Target="../drawings/vmlDrawing37.vml"/><Relationship Id="rId41" Type="http://schemas.openxmlformats.org/officeDocument/2006/relationships/slideLayout" Target="../slideLayouts/slideLayout6.xml"/><Relationship Id="rId40" Type="http://schemas.openxmlformats.org/officeDocument/2006/relationships/image" Target="../media/image255.wmf"/><Relationship Id="rId4" Type="http://schemas.openxmlformats.org/officeDocument/2006/relationships/image" Target="../media/image237.wmf"/><Relationship Id="rId39" Type="http://schemas.openxmlformats.org/officeDocument/2006/relationships/oleObject" Target="../embeddings/oleObject222.bin"/><Relationship Id="rId38" Type="http://schemas.openxmlformats.org/officeDocument/2006/relationships/image" Target="../media/image254.wmf"/><Relationship Id="rId37" Type="http://schemas.openxmlformats.org/officeDocument/2006/relationships/oleObject" Target="../embeddings/oleObject221.bin"/><Relationship Id="rId36" Type="http://schemas.openxmlformats.org/officeDocument/2006/relationships/image" Target="../media/image253.wmf"/><Relationship Id="rId35" Type="http://schemas.openxmlformats.org/officeDocument/2006/relationships/oleObject" Target="../embeddings/oleObject220.bin"/><Relationship Id="rId34" Type="http://schemas.openxmlformats.org/officeDocument/2006/relationships/image" Target="../media/image252.wmf"/><Relationship Id="rId33" Type="http://schemas.openxmlformats.org/officeDocument/2006/relationships/oleObject" Target="../embeddings/oleObject219.bin"/><Relationship Id="rId32" Type="http://schemas.openxmlformats.org/officeDocument/2006/relationships/image" Target="../media/image251.wmf"/><Relationship Id="rId31" Type="http://schemas.openxmlformats.org/officeDocument/2006/relationships/oleObject" Target="../embeddings/oleObject218.bin"/><Relationship Id="rId30" Type="http://schemas.openxmlformats.org/officeDocument/2006/relationships/image" Target="../media/image250.wmf"/><Relationship Id="rId3" Type="http://schemas.openxmlformats.org/officeDocument/2006/relationships/oleObject" Target="../embeddings/oleObject204.bin"/><Relationship Id="rId29" Type="http://schemas.openxmlformats.org/officeDocument/2006/relationships/oleObject" Target="../embeddings/oleObject217.bin"/><Relationship Id="rId28" Type="http://schemas.openxmlformats.org/officeDocument/2006/relationships/image" Target="../media/image249.wmf"/><Relationship Id="rId27" Type="http://schemas.openxmlformats.org/officeDocument/2006/relationships/oleObject" Target="../embeddings/oleObject216.bin"/><Relationship Id="rId26" Type="http://schemas.openxmlformats.org/officeDocument/2006/relationships/image" Target="../media/image248.wmf"/><Relationship Id="rId25" Type="http://schemas.openxmlformats.org/officeDocument/2006/relationships/oleObject" Target="../embeddings/oleObject215.bin"/><Relationship Id="rId24" Type="http://schemas.openxmlformats.org/officeDocument/2006/relationships/image" Target="../media/image247.wmf"/><Relationship Id="rId23" Type="http://schemas.openxmlformats.org/officeDocument/2006/relationships/oleObject" Target="../embeddings/oleObject214.bin"/><Relationship Id="rId22" Type="http://schemas.openxmlformats.org/officeDocument/2006/relationships/image" Target="../media/image246.wmf"/><Relationship Id="rId21" Type="http://schemas.openxmlformats.org/officeDocument/2006/relationships/oleObject" Target="../embeddings/oleObject213.bin"/><Relationship Id="rId20" Type="http://schemas.openxmlformats.org/officeDocument/2006/relationships/image" Target="../media/image245.wmf"/><Relationship Id="rId2" Type="http://schemas.openxmlformats.org/officeDocument/2006/relationships/image" Target="../media/image236.wmf"/><Relationship Id="rId19" Type="http://schemas.openxmlformats.org/officeDocument/2006/relationships/oleObject" Target="../embeddings/oleObject212.bin"/><Relationship Id="rId18" Type="http://schemas.openxmlformats.org/officeDocument/2006/relationships/image" Target="../media/image244.wmf"/><Relationship Id="rId17" Type="http://schemas.openxmlformats.org/officeDocument/2006/relationships/oleObject" Target="../embeddings/oleObject211.bin"/><Relationship Id="rId16" Type="http://schemas.openxmlformats.org/officeDocument/2006/relationships/image" Target="../media/image243.wmf"/><Relationship Id="rId15" Type="http://schemas.openxmlformats.org/officeDocument/2006/relationships/oleObject" Target="../embeddings/oleObject210.bin"/><Relationship Id="rId14" Type="http://schemas.openxmlformats.org/officeDocument/2006/relationships/image" Target="../media/image242.wmf"/><Relationship Id="rId13" Type="http://schemas.openxmlformats.org/officeDocument/2006/relationships/oleObject" Target="../embeddings/oleObject209.bin"/><Relationship Id="rId12" Type="http://schemas.openxmlformats.org/officeDocument/2006/relationships/image" Target="../media/image241.wmf"/><Relationship Id="rId11" Type="http://schemas.openxmlformats.org/officeDocument/2006/relationships/oleObject" Target="../embeddings/oleObject208.bin"/><Relationship Id="rId10" Type="http://schemas.openxmlformats.org/officeDocument/2006/relationships/image" Target="../media/image240.wmf"/><Relationship Id="rId1" Type="http://schemas.openxmlformats.org/officeDocument/2006/relationships/oleObject" Target="../embeddings/oleObject203.bin"/></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image" Target="../media/image256.jpeg"/></Relationships>
</file>

<file path=ppt/slides/_rels/slide79.xml.rels><?xml version="1.0" encoding="UTF-8" standalone="yes"?>
<Relationships xmlns="http://schemas.openxmlformats.org/package/2006/relationships"><Relationship Id="rId7" Type="http://schemas.openxmlformats.org/officeDocument/2006/relationships/notesSlide" Target="../notesSlides/notesSlide74.xml"/><Relationship Id="rId6" Type="http://schemas.openxmlformats.org/officeDocument/2006/relationships/vmlDrawing" Target="../drawings/vmlDrawing38.vml"/><Relationship Id="rId5" Type="http://schemas.openxmlformats.org/officeDocument/2006/relationships/slideLayout" Target="../slideLayouts/slideLayout6.xml"/><Relationship Id="rId4" Type="http://schemas.openxmlformats.org/officeDocument/2006/relationships/image" Target="../media/image258.wmf"/><Relationship Id="rId3" Type="http://schemas.openxmlformats.org/officeDocument/2006/relationships/oleObject" Target="../embeddings/oleObject224.bin"/><Relationship Id="rId2" Type="http://schemas.openxmlformats.org/officeDocument/2006/relationships/image" Target="../media/image257.wmf"/><Relationship Id="rId1" Type="http://schemas.openxmlformats.org/officeDocument/2006/relationships/oleObject" Target="../embeddings/oleObject22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6.xml"/><Relationship Id="rId1" Type="http://schemas.openxmlformats.org/officeDocument/2006/relationships/image" Target="../media/image259.jpeg"/></Relationships>
</file>

<file path=ppt/slides/_rels/slide81.xml.rels><?xml version="1.0" encoding="UTF-8" standalone="yes"?>
<Relationships xmlns="http://schemas.openxmlformats.org/package/2006/relationships"><Relationship Id="rId9" Type="http://schemas.openxmlformats.org/officeDocument/2006/relationships/oleObject" Target="../embeddings/oleObject229.bin"/><Relationship Id="rId8" Type="http://schemas.openxmlformats.org/officeDocument/2006/relationships/image" Target="../media/image263.wmf"/><Relationship Id="rId7" Type="http://schemas.openxmlformats.org/officeDocument/2006/relationships/oleObject" Target="../embeddings/oleObject228.bin"/><Relationship Id="rId6" Type="http://schemas.openxmlformats.org/officeDocument/2006/relationships/image" Target="../media/image262.wmf"/><Relationship Id="rId5" Type="http://schemas.openxmlformats.org/officeDocument/2006/relationships/oleObject" Target="../embeddings/oleObject227.bin"/><Relationship Id="rId4" Type="http://schemas.openxmlformats.org/officeDocument/2006/relationships/image" Target="../media/image261.wmf"/><Relationship Id="rId3" Type="http://schemas.openxmlformats.org/officeDocument/2006/relationships/oleObject" Target="../embeddings/oleObject226.bin"/><Relationship Id="rId27" Type="http://schemas.openxmlformats.org/officeDocument/2006/relationships/notesSlide" Target="../notesSlides/notesSlide76.xml"/><Relationship Id="rId26" Type="http://schemas.openxmlformats.org/officeDocument/2006/relationships/vmlDrawing" Target="../drawings/vmlDrawing39.vml"/><Relationship Id="rId25" Type="http://schemas.openxmlformats.org/officeDocument/2006/relationships/slideLayout" Target="../slideLayouts/slideLayout6.xml"/><Relationship Id="rId24" Type="http://schemas.openxmlformats.org/officeDocument/2006/relationships/image" Target="../media/image271.wmf"/><Relationship Id="rId23" Type="http://schemas.openxmlformats.org/officeDocument/2006/relationships/oleObject" Target="../embeddings/oleObject236.bin"/><Relationship Id="rId22" Type="http://schemas.openxmlformats.org/officeDocument/2006/relationships/image" Target="../media/image270.wmf"/><Relationship Id="rId21" Type="http://schemas.openxmlformats.org/officeDocument/2006/relationships/oleObject" Target="../embeddings/oleObject235.bin"/><Relationship Id="rId20" Type="http://schemas.openxmlformats.org/officeDocument/2006/relationships/image" Target="../media/image269.wmf"/><Relationship Id="rId2" Type="http://schemas.openxmlformats.org/officeDocument/2006/relationships/image" Target="../media/image260.wmf"/><Relationship Id="rId19" Type="http://schemas.openxmlformats.org/officeDocument/2006/relationships/oleObject" Target="../embeddings/oleObject234.bin"/><Relationship Id="rId18" Type="http://schemas.openxmlformats.org/officeDocument/2006/relationships/image" Target="../media/image268.wmf"/><Relationship Id="rId17" Type="http://schemas.openxmlformats.org/officeDocument/2006/relationships/oleObject" Target="../embeddings/oleObject233.bin"/><Relationship Id="rId16" Type="http://schemas.openxmlformats.org/officeDocument/2006/relationships/image" Target="../media/image267.wmf"/><Relationship Id="rId15" Type="http://schemas.openxmlformats.org/officeDocument/2006/relationships/oleObject" Target="../embeddings/oleObject232.bin"/><Relationship Id="rId14" Type="http://schemas.openxmlformats.org/officeDocument/2006/relationships/image" Target="../media/image266.wmf"/><Relationship Id="rId13" Type="http://schemas.openxmlformats.org/officeDocument/2006/relationships/oleObject" Target="../embeddings/oleObject231.bin"/><Relationship Id="rId12" Type="http://schemas.openxmlformats.org/officeDocument/2006/relationships/image" Target="../media/image265.wmf"/><Relationship Id="rId11" Type="http://schemas.openxmlformats.org/officeDocument/2006/relationships/oleObject" Target="../embeddings/oleObject230.bin"/><Relationship Id="rId10" Type="http://schemas.openxmlformats.org/officeDocument/2006/relationships/image" Target="../media/image264.wmf"/><Relationship Id="rId1" Type="http://schemas.openxmlformats.org/officeDocument/2006/relationships/oleObject" Target="../embeddings/oleObject225.bin"/></Relationships>
</file>

<file path=ppt/slides/_rels/slide82.xml.rels><?xml version="1.0" encoding="UTF-8" standalone="yes"?>
<Relationships xmlns="http://schemas.openxmlformats.org/package/2006/relationships"><Relationship Id="rId9" Type="http://schemas.openxmlformats.org/officeDocument/2006/relationships/oleObject" Target="../embeddings/oleObject241.bin"/><Relationship Id="rId8" Type="http://schemas.openxmlformats.org/officeDocument/2006/relationships/image" Target="../media/image275.wmf"/><Relationship Id="rId7" Type="http://schemas.openxmlformats.org/officeDocument/2006/relationships/oleObject" Target="../embeddings/oleObject240.bin"/><Relationship Id="rId6" Type="http://schemas.openxmlformats.org/officeDocument/2006/relationships/image" Target="../media/image274.wmf"/><Relationship Id="rId5" Type="http://schemas.openxmlformats.org/officeDocument/2006/relationships/oleObject" Target="../embeddings/oleObject239.bin"/><Relationship Id="rId4" Type="http://schemas.openxmlformats.org/officeDocument/2006/relationships/image" Target="../media/image273.wmf"/><Relationship Id="rId3" Type="http://schemas.openxmlformats.org/officeDocument/2006/relationships/oleObject" Target="../embeddings/oleObject238.bin"/><Relationship Id="rId2" Type="http://schemas.openxmlformats.org/officeDocument/2006/relationships/image" Target="../media/image272.wmf"/><Relationship Id="rId17" Type="http://schemas.openxmlformats.org/officeDocument/2006/relationships/notesSlide" Target="../notesSlides/notesSlide77.xml"/><Relationship Id="rId16" Type="http://schemas.openxmlformats.org/officeDocument/2006/relationships/vmlDrawing" Target="../drawings/vmlDrawing40.vml"/><Relationship Id="rId15" Type="http://schemas.openxmlformats.org/officeDocument/2006/relationships/slideLayout" Target="../slideLayouts/slideLayout6.xml"/><Relationship Id="rId14" Type="http://schemas.openxmlformats.org/officeDocument/2006/relationships/image" Target="../media/image278.wmf"/><Relationship Id="rId13" Type="http://schemas.openxmlformats.org/officeDocument/2006/relationships/oleObject" Target="../embeddings/oleObject243.bin"/><Relationship Id="rId12" Type="http://schemas.openxmlformats.org/officeDocument/2006/relationships/image" Target="../media/image277.wmf"/><Relationship Id="rId11" Type="http://schemas.openxmlformats.org/officeDocument/2006/relationships/oleObject" Target="../embeddings/oleObject242.bin"/><Relationship Id="rId10" Type="http://schemas.openxmlformats.org/officeDocument/2006/relationships/image" Target="../media/image276.wmf"/><Relationship Id="rId1" Type="http://schemas.openxmlformats.org/officeDocument/2006/relationships/oleObject" Target="../embeddings/oleObject237.bin"/></Relationships>
</file>

<file path=ppt/slides/_rels/slide83.xml.rels><?xml version="1.0" encoding="UTF-8" standalone="yes"?>
<Relationships xmlns="http://schemas.openxmlformats.org/package/2006/relationships"><Relationship Id="rId9" Type="http://schemas.openxmlformats.org/officeDocument/2006/relationships/oleObject" Target="../embeddings/oleObject248.bin"/><Relationship Id="rId8" Type="http://schemas.openxmlformats.org/officeDocument/2006/relationships/image" Target="../media/image282.wmf"/><Relationship Id="rId7" Type="http://schemas.openxmlformats.org/officeDocument/2006/relationships/oleObject" Target="../embeddings/oleObject247.bin"/><Relationship Id="rId6" Type="http://schemas.openxmlformats.org/officeDocument/2006/relationships/image" Target="../media/image281.wmf"/><Relationship Id="rId5" Type="http://schemas.openxmlformats.org/officeDocument/2006/relationships/oleObject" Target="../embeddings/oleObject246.bin"/><Relationship Id="rId4" Type="http://schemas.openxmlformats.org/officeDocument/2006/relationships/image" Target="../media/image280.wmf"/><Relationship Id="rId3" Type="http://schemas.openxmlformats.org/officeDocument/2006/relationships/oleObject" Target="../embeddings/oleObject245.bin"/><Relationship Id="rId25" Type="http://schemas.openxmlformats.org/officeDocument/2006/relationships/notesSlide" Target="../notesSlides/notesSlide78.xml"/><Relationship Id="rId24" Type="http://schemas.openxmlformats.org/officeDocument/2006/relationships/vmlDrawing" Target="../drawings/vmlDrawing41.vml"/><Relationship Id="rId23" Type="http://schemas.openxmlformats.org/officeDocument/2006/relationships/slideLayout" Target="../slideLayouts/slideLayout6.xml"/><Relationship Id="rId22" Type="http://schemas.openxmlformats.org/officeDocument/2006/relationships/image" Target="../media/image289.wmf"/><Relationship Id="rId21" Type="http://schemas.openxmlformats.org/officeDocument/2006/relationships/oleObject" Target="../embeddings/oleObject254.bin"/><Relationship Id="rId20" Type="http://schemas.openxmlformats.org/officeDocument/2006/relationships/image" Target="../media/image288.wmf"/><Relationship Id="rId2" Type="http://schemas.openxmlformats.org/officeDocument/2006/relationships/image" Target="../media/image279.wmf"/><Relationship Id="rId19" Type="http://schemas.openxmlformats.org/officeDocument/2006/relationships/oleObject" Target="../embeddings/oleObject253.bin"/><Relationship Id="rId18" Type="http://schemas.openxmlformats.org/officeDocument/2006/relationships/image" Target="../media/image287.wmf"/><Relationship Id="rId17" Type="http://schemas.openxmlformats.org/officeDocument/2006/relationships/oleObject" Target="../embeddings/oleObject252.bin"/><Relationship Id="rId16" Type="http://schemas.openxmlformats.org/officeDocument/2006/relationships/image" Target="../media/image286.wmf"/><Relationship Id="rId15" Type="http://schemas.openxmlformats.org/officeDocument/2006/relationships/oleObject" Target="../embeddings/oleObject251.bin"/><Relationship Id="rId14" Type="http://schemas.openxmlformats.org/officeDocument/2006/relationships/image" Target="../media/image285.wmf"/><Relationship Id="rId13" Type="http://schemas.openxmlformats.org/officeDocument/2006/relationships/oleObject" Target="../embeddings/oleObject250.bin"/><Relationship Id="rId12" Type="http://schemas.openxmlformats.org/officeDocument/2006/relationships/image" Target="../media/image284.wmf"/><Relationship Id="rId11" Type="http://schemas.openxmlformats.org/officeDocument/2006/relationships/oleObject" Target="../embeddings/oleObject249.bin"/><Relationship Id="rId10" Type="http://schemas.openxmlformats.org/officeDocument/2006/relationships/image" Target="../media/image283.wmf"/><Relationship Id="rId1" Type="http://schemas.openxmlformats.org/officeDocument/2006/relationships/oleObject" Target="../embeddings/oleObject244.bin"/></Relationships>
</file>

<file path=ppt/slides/_rels/slide84.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94.wmf"/><Relationship Id="rId7" Type="http://schemas.openxmlformats.org/officeDocument/2006/relationships/oleObject" Target="../embeddings/oleObject257.bin"/><Relationship Id="rId6" Type="http://schemas.openxmlformats.org/officeDocument/2006/relationships/image" Target="../media/image293.wmf"/><Relationship Id="rId5" Type="http://schemas.openxmlformats.org/officeDocument/2006/relationships/oleObject" Target="../embeddings/oleObject256.bin"/><Relationship Id="rId4" Type="http://schemas.openxmlformats.org/officeDocument/2006/relationships/image" Target="../media/image292.wmf"/><Relationship Id="rId3" Type="http://schemas.openxmlformats.org/officeDocument/2006/relationships/oleObject" Target="../embeddings/oleObject255.bin"/><Relationship Id="rId2" Type="http://schemas.openxmlformats.org/officeDocument/2006/relationships/image" Target="../media/image291.jpeg"/><Relationship Id="rId11" Type="http://schemas.openxmlformats.org/officeDocument/2006/relationships/notesSlide" Target="../notesSlides/notesSlide79.xml"/><Relationship Id="rId10" Type="http://schemas.openxmlformats.org/officeDocument/2006/relationships/vmlDrawing" Target="../drawings/vmlDrawing42.vml"/><Relationship Id="rId1" Type="http://schemas.openxmlformats.org/officeDocument/2006/relationships/image" Target="../media/image290.jpeg"/></Relationships>
</file>

<file path=ppt/slides/_rels/slide85.xml.rels><?xml version="1.0" encoding="UTF-8" standalone="yes"?>
<Relationships xmlns="http://schemas.openxmlformats.org/package/2006/relationships"><Relationship Id="rId9" Type="http://schemas.openxmlformats.org/officeDocument/2006/relationships/slideLayout" Target="../slideLayouts/slideLayout6.xml"/><Relationship Id="rId8" Type="http://schemas.openxmlformats.org/officeDocument/2006/relationships/image" Target="../media/image298.wmf"/><Relationship Id="rId7" Type="http://schemas.openxmlformats.org/officeDocument/2006/relationships/oleObject" Target="../embeddings/oleObject261.bin"/><Relationship Id="rId6" Type="http://schemas.openxmlformats.org/officeDocument/2006/relationships/image" Target="../media/image297.wmf"/><Relationship Id="rId5" Type="http://schemas.openxmlformats.org/officeDocument/2006/relationships/oleObject" Target="../embeddings/oleObject260.bin"/><Relationship Id="rId4" Type="http://schemas.openxmlformats.org/officeDocument/2006/relationships/image" Target="../media/image296.wmf"/><Relationship Id="rId3" Type="http://schemas.openxmlformats.org/officeDocument/2006/relationships/oleObject" Target="../embeddings/oleObject259.bin"/><Relationship Id="rId2" Type="http://schemas.openxmlformats.org/officeDocument/2006/relationships/image" Target="../media/image295.wmf"/><Relationship Id="rId11" Type="http://schemas.openxmlformats.org/officeDocument/2006/relationships/notesSlide" Target="../notesSlides/notesSlide80.xml"/><Relationship Id="rId10" Type="http://schemas.openxmlformats.org/officeDocument/2006/relationships/vmlDrawing" Target="../drawings/vmlDrawing43.vml"/><Relationship Id="rId1" Type="http://schemas.openxmlformats.org/officeDocument/2006/relationships/oleObject" Target="../embeddings/oleObject258.bin"/></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9" Type="http://schemas.openxmlformats.org/officeDocument/2006/relationships/oleObject" Target="../embeddings/oleObject266.bin"/><Relationship Id="rId8" Type="http://schemas.openxmlformats.org/officeDocument/2006/relationships/image" Target="../media/image302.wmf"/><Relationship Id="rId7" Type="http://schemas.openxmlformats.org/officeDocument/2006/relationships/oleObject" Target="../embeddings/oleObject265.bin"/><Relationship Id="rId6" Type="http://schemas.openxmlformats.org/officeDocument/2006/relationships/image" Target="../media/image301.wmf"/><Relationship Id="rId5" Type="http://schemas.openxmlformats.org/officeDocument/2006/relationships/oleObject" Target="../embeddings/oleObject264.bin"/><Relationship Id="rId4" Type="http://schemas.openxmlformats.org/officeDocument/2006/relationships/image" Target="../media/image300.wmf"/><Relationship Id="rId31" Type="http://schemas.openxmlformats.org/officeDocument/2006/relationships/notesSlide" Target="../notesSlides/notesSlide82.xml"/><Relationship Id="rId30" Type="http://schemas.openxmlformats.org/officeDocument/2006/relationships/vmlDrawing" Target="../drawings/vmlDrawing44.vml"/><Relationship Id="rId3" Type="http://schemas.openxmlformats.org/officeDocument/2006/relationships/oleObject" Target="../embeddings/oleObject263.bin"/><Relationship Id="rId29" Type="http://schemas.openxmlformats.org/officeDocument/2006/relationships/slideLayout" Target="../slideLayouts/slideLayout6.xml"/><Relationship Id="rId28" Type="http://schemas.openxmlformats.org/officeDocument/2006/relationships/image" Target="../media/image312.wmf"/><Relationship Id="rId27" Type="http://schemas.openxmlformats.org/officeDocument/2006/relationships/oleObject" Target="../embeddings/oleObject275.bin"/><Relationship Id="rId26" Type="http://schemas.openxmlformats.org/officeDocument/2006/relationships/image" Target="../media/image311.wmf"/><Relationship Id="rId25" Type="http://schemas.openxmlformats.org/officeDocument/2006/relationships/oleObject" Target="../embeddings/oleObject274.bin"/><Relationship Id="rId24" Type="http://schemas.openxmlformats.org/officeDocument/2006/relationships/image" Target="../media/image310.wmf"/><Relationship Id="rId23" Type="http://schemas.openxmlformats.org/officeDocument/2006/relationships/oleObject" Target="../embeddings/oleObject273.bin"/><Relationship Id="rId22" Type="http://schemas.openxmlformats.org/officeDocument/2006/relationships/image" Target="../media/image309.wmf"/><Relationship Id="rId21" Type="http://schemas.openxmlformats.org/officeDocument/2006/relationships/oleObject" Target="../embeddings/oleObject272.bin"/><Relationship Id="rId20" Type="http://schemas.openxmlformats.org/officeDocument/2006/relationships/image" Target="../media/image308.wmf"/><Relationship Id="rId2" Type="http://schemas.openxmlformats.org/officeDocument/2006/relationships/image" Target="../media/image299.wmf"/><Relationship Id="rId19" Type="http://schemas.openxmlformats.org/officeDocument/2006/relationships/oleObject" Target="../embeddings/oleObject271.bin"/><Relationship Id="rId18" Type="http://schemas.openxmlformats.org/officeDocument/2006/relationships/image" Target="../media/image307.wmf"/><Relationship Id="rId17" Type="http://schemas.openxmlformats.org/officeDocument/2006/relationships/oleObject" Target="../embeddings/oleObject270.bin"/><Relationship Id="rId16" Type="http://schemas.openxmlformats.org/officeDocument/2006/relationships/image" Target="../media/image306.wmf"/><Relationship Id="rId15" Type="http://schemas.openxmlformats.org/officeDocument/2006/relationships/oleObject" Target="../embeddings/oleObject269.bin"/><Relationship Id="rId14" Type="http://schemas.openxmlformats.org/officeDocument/2006/relationships/image" Target="../media/image305.wmf"/><Relationship Id="rId13" Type="http://schemas.openxmlformats.org/officeDocument/2006/relationships/oleObject" Target="../embeddings/oleObject268.bin"/><Relationship Id="rId12" Type="http://schemas.openxmlformats.org/officeDocument/2006/relationships/image" Target="../media/image304.wmf"/><Relationship Id="rId11" Type="http://schemas.openxmlformats.org/officeDocument/2006/relationships/oleObject" Target="../embeddings/oleObject267.bin"/><Relationship Id="rId10" Type="http://schemas.openxmlformats.org/officeDocument/2006/relationships/image" Target="../media/image303.wmf"/><Relationship Id="rId1" Type="http://schemas.openxmlformats.org/officeDocument/2006/relationships/oleObject" Target="../embeddings/oleObject262.bin"/></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12.wmf"/><Relationship Id="rId1" Type="http://schemas.openxmlformats.org/officeDocument/2006/relationships/oleObject" Target="../embeddings/oleObject4.bin"/></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7" Type="http://schemas.openxmlformats.org/officeDocument/2006/relationships/notesSlide" Target="../notesSlides/notesSlide88.xml"/><Relationship Id="rId6" Type="http://schemas.openxmlformats.org/officeDocument/2006/relationships/vmlDrawing" Target="../drawings/vmlDrawing45.vml"/><Relationship Id="rId5" Type="http://schemas.openxmlformats.org/officeDocument/2006/relationships/slideLayout" Target="../slideLayouts/slideLayout6.xml"/><Relationship Id="rId4" Type="http://schemas.openxmlformats.org/officeDocument/2006/relationships/image" Target="../media/image314.wmf"/><Relationship Id="rId3" Type="http://schemas.openxmlformats.org/officeDocument/2006/relationships/oleObject" Target="../embeddings/oleObject277.bin"/><Relationship Id="rId2" Type="http://schemas.openxmlformats.org/officeDocument/2006/relationships/image" Target="../media/image313.wmf"/><Relationship Id="rId1" Type="http://schemas.openxmlformats.org/officeDocument/2006/relationships/oleObject" Target="../embeddings/oleObject276.bin"/></Relationships>
</file>

<file path=ppt/slides/_rels/slide95.xml.rels><?xml version="1.0" encoding="UTF-8" standalone="yes"?>
<Relationships xmlns="http://schemas.openxmlformats.org/package/2006/relationships"><Relationship Id="rId9" Type="http://schemas.openxmlformats.org/officeDocument/2006/relationships/oleObject" Target="../embeddings/oleObject282.bin"/><Relationship Id="rId8" Type="http://schemas.openxmlformats.org/officeDocument/2006/relationships/image" Target="../media/image318.wmf"/><Relationship Id="rId7" Type="http://schemas.openxmlformats.org/officeDocument/2006/relationships/oleObject" Target="../embeddings/oleObject281.bin"/><Relationship Id="rId6" Type="http://schemas.openxmlformats.org/officeDocument/2006/relationships/image" Target="../media/image317.wmf"/><Relationship Id="rId5" Type="http://schemas.openxmlformats.org/officeDocument/2006/relationships/oleObject" Target="../embeddings/oleObject280.bin"/><Relationship Id="rId4" Type="http://schemas.openxmlformats.org/officeDocument/2006/relationships/image" Target="../media/image316.wmf"/><Relationship Id="rId3" Type="http://schemas.openxmlformats.org/officeDocument/2006/relationships/oleObject" Target="../embeddings/oleObject279.bin"/><Relationship Id="rId2" Type="http://schemas.openxmlformats.org/officeDocument/2006/relationships/image" Target="../media/image315.wmf"/><Relationship Id="rId13" Type="http://schemas.openxmlformats.org/officeDocument/2006/relationships/notesSlide" Target="../notesSlides/notesSlide89.xml"/><Relationship Id="rId12" Type="http://schemas.openxmlformats.org/officeDocument/2006/relationships/vmlDrawing" Target="../drawings/vmlDrawing46.vml"/><Relationship Id="rId11" Type="http://schemas.openxmlformats.org/officeDocument/2006/relationships/slideLayout" Target="../slideLayouts/slideLayout6.xml"/><Relationship Id="rId10" Type="http://schemas.openxmlformats.org/officeDocument/2006/relationships/image" Target="../media/image319.wmf"/><Relationship Id="rId1" Type="http://schemas.openxmlformats.org/officeDocument/2006/relationships/oleObject" Target="../embeddings/oleObject278.bin"/></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6.xml"/><Relationship Id="rId1" Type="http://schemas.openxmlformats.org/officeDocument/2006/relationships/image" Target="../media/image320.jpeg"/></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6.xml"/><Relationship Id="rId1" Type="http://schemas.openxmlformats.org/officeDocument/2006/relationships/image" Target="../media/image321.jpeg"/></Relationships>
</file>

<file path=ppt/slides/_rels/slide99.xml.rels><?xml version="1.0" encoding="UTF-8" standalone="yes"?>
<Relationships xmlns="http://schemas.openxmlformats.org/package/2006/relationships"><Relationship Id="rId9" Type="http://schemas.openxmlformats.org/officeDocument/2006/relationships/image" Target="../media/image326.wmf"/><Relationship Id="rId8" Type="http://schemas.openxmlformats.org/officeDocument/2006/relationships/oleObject" Target="../embeddings/oleObject286.bin"/><Relationship Id="rId7" Type="http://schemas.openxmlformats.org/officeDocument/2006/relationships/image" Target="../media/image325.jpeg"/><Relationship Id="rId6" Type="http://schemas.openxmlformats.org/officeDocument/2006/relationships/image" Target="../media/image324.wmf"/><Relationship Id="rId5" Type="http://schemas.openxmlformats.org/officeDocument/2006/relationships/oleObject" Target="../embeddings/oleObject285.bin"/><Relationship Id="rId4" Type="http://schemas.openxmlformats.org/officeDocument/2006/relationships/image" Target="../media/image323.wmf"/><Relationship Id="rId3" Type="http://schemas.openxmlformats.org/officeDocument/2006/relationships/oleObject" Target="../embeddings/oleObject284.bin"/><Relationship Id="rId2" Type="http://schemas.openxmlformats.org/officeDocument/2006/relationships/image" Target="../media/image322.wmf"/><Relationship Id="rId12" Type="http://schemas.openxmlformats.org/officeDocument/2006/relationships/notesSlide" Target="../notesSlides/notesSlide93.xml"/><Relationship Id="rId11" Type="http://schemas.openxmlformats.org/officeDocument/2006/relationships/vmlDrawing" Target="../drawings/vmlDrawing47.vml"/><Relationship Id="rId10" Type="http://schemas.openxmlformats.org/officeDocument/2006/relationships/slideLayout" Target="../slideLayouts/slideLayout6.xml"/><Relationship Id="rId1" Type="http://schemas.openxmlformats.org/officeDocument/2006/relationships/oleObject" Target="../embeddings/oleObject28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190390" y="2124361"/>
            <a:ext cx="2121315" cy="1628775"/>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物理</a:t>
            </a:r>
            <a:endParaRPr lang="zh-CN" altLang="en-US" sz="5000" b="1" dirty="0">
              <a:solidFill>
                <a:schemeClr val="bg1"/>
              </a:solidFill>
              <a:latin typeface="微软雅黑" panose="020B0503020204020204" pitchFamily="34" charset="-122"/>
              <a:ea typeface="微软雅黑" panose="020B0503020204020204" pitchFamily="34" charset="-122"/>
            </a:endParaRPr>
          </a:p>
          <a:p>
            <a:pPr algn="ctr"/>
            <a:r>
              <a:rPr lang="en-US" altLang="zh-CN" sz="5000" b="1" dirty="0">
                <a:solidFill>
                  <a:schemeClr val="bg1"/>
                </a:solidFill>
                <a:latin typeface="微软雅黑" panose="020B0503020204020204" pitchFamily="34" charset="-122"/>
                <a:ea typeface="微软雅黑" panose="020B0503020204020204" pitchFamily="34" charset="-122"/>
              </a:rPr>
              <a:t>2025</a:t>
            </a:r>
            <a:endParaRPr lang="en-US" altLang="zh-CN" sz="5000" b="1" dirty="0">
              <a:solidFill>
                <a:schemeClr val="bg1"/>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631630" cy="859155"/>
          </a:xfrm>
          <a:prstGeom prst="rect">
            <a:avLst/>
          </a:prstGeom>
          <a:noFill/>
        </p:spPr>
        <p:txBody>
          <a:bodyPr wrap="square" lIns="91239" tIns="45619" rIns="91239" bIns="45619">
            <a:spAutoFit/>
          </a:bodyPr>
          <a:lstStyle/>
          <a:p>
            <a:r>
              <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rPr>
              <a:t>动量</a:t>
            </a:r>
            <a:endParaRPr lang="zh-CN" altLang="en-US" sz="5000" b="1" kern="0" dirty="0" smtClean="0">
              <a:solidFill>
                <a:srgbClr val="FF0000"/>
              </a:solidFill>
              <a:latin typeface="微软雅黑" panose="020B0503020204020204" pitchFamily="34" charset="-122"/>
              <a:ea typeface="微软雅黑" panose="020B0503020204020204" pitchFamily="34" charset="-122"/>
              <a:cs typeface="+mj-cs"/>
              <a:sym typeface="+mn-ea"/>
            </a:endParaRPr>
          </a:p>
        </p:txBody>
      </p:sp>
      <p:sp>
        <p:nvSpPr>
          <p:cNvPr id="2" name="文本框 1"/>
          <p:cNvSpPr txBox="1"/>
          <p:nvPr/>
        </p:nvSpPr>
        <p:spPr>
          <a:xfrm>
            <a:off x="5076190" y="3501390"/>
            <a:ext cx="4457065" cy="368300"/>
          </a:xfrm>
          <a:prstGeom prst="rect">
            <a:avLst/>
          </a:prstGeom>
          <a:noFill/>
        </p:spPr>
        <p:txBody>
          <a:bodyPr wrap="square" rtlCol="0">
            <a:spAutoFit/>
          </a:bodyPr>
          <a:p>
            <a:r>
              <a:rPr lang="zh-CN" altLang="en-US"/>
              <a:t>主讲：小瑞老师</a:t>
            </a:r>
            <a:endParaRPr lang="zh-CN" alt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1575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考点2　动量定理的理解及应用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一、动量定理及其理解</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1.动量定理</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(1)内容:物体在一个过程中所受合力的冲量等于它在这个过程始末的动量变化量。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(2)表达式:</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I</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F</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t</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t</a:t>
            </a:r>
            <a:r>
              <a:rPr lang="zh-CN" altLang="en-US" sz="2410" u="sng" kern="0" dirty="0" smtClean="0">
                <a:solidFill>
                  <a:srgbClr val="000000"/>
                </a:solidFill>
                <a:latin typeface="Times New Roman" panose="02020603050405020304" pitchFamily="65" charset="-122"/>
                <a:ea typeface="华文细黑" panose="02010600040101010101" pitchFamily="65" charset="-122"/>
              </a:rPr>
              <a:t>)=Δ</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p</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p</a:t>
            </a:r>
            <a:r>
              <a:rPr lang="zh-CN" altLang="en-US" sz="2410" u="sng" kern="0" dirty="0" smtClean="0">
                <a:solidFill>
                  <a:srgbClr val="000000"/>
                </a:solidFill>
                <a:latin typeface="Times New Roman" panose="02020603050405020304" pitchFamily="65" charset="-122"/>
                <a:ea typeface="华文细黑" panose="02010600040101010101" pitchFamily="65" charset="-122"/>
              </a:rPr>
              <a:t>'-</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2.对动量定理的理解</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是矢量式,两边不仅大小相等,而且方向相同。式中</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是物体所受的合力</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的冲量。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除了表明两边大小、方向的关系外,还说明了两边的因果关系,即合力的冲</a:t>
            </a:r>
            <a:endParaRPr lang="zh-CN" altLang="en-US"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197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热气球平衡时的速率</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260" kern="0" spc="523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5799"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对热气球下降过程,依据动能定理有</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1.1</a:t>
            </a:r>
            <a:r>
              <a:rPr lang="zh-CN" altLang="en-US" sz="2410" i="1" kern="0" dirty="0" smtClean="0">
                <a:solidFill>
                  <a:srgbClr val="000000"/>
                </a:solidFill>
                <a:latin typeface="Times New Roman" panose="02020603050405020304" pitchFamily="65" charset="-122"/>
                <a:ea typeface="楷体_GB2312" pitchFamily="65" charset="-122"/>
              </a:rPr>
              <a:t>mgh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1.1</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1.1</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解得空气对热气球做功</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2410" kern="0" dirty="0" smtClean="0">
                <a:solidFill>
                  <a:srgbClr val="000000"/>
                </a:solidFill>
                <a:latin typeface="Times New Roman" panose="02020603050405020304" pitchFamily="65" charset="-122"/>
                <a:ea typeface="楷体_GB2312" pitchFamily="65" charset="-122"/>
              </a:rPr>
              <a:t>=-1.1</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3350" kern="0" spc="572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热气球再次平衡后</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水平方向</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'=0</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竖直方向</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1974" dirty="0" smtClean="0">
                <a:solidFill>
                  <a:srgbClr val="000000"/>
                </a:solidFill>
                <a:latin typeface="Times New Roman" panose="02020603050405020304" pitchFamily="65" charset="-122"/>
                <a:ea typeface="楷体_GB2312" pitchFamily="65" charset="-122"/>
              </a:rPr>
              <a:t> </a:t>
            </a:r>
            <a:endParaRPr lang="zh-CN" altLang="en-US"/>
          </a:p>
        </p:txBody>
      </p:sp>
      <p:graphicFrame>
        <p:nvGraphicFramePr>
          <p:cNvPr id="4" name="对象 3"/>
          <p:cNvGraphicFramePr>
            <a:graphicFrameLocks noChangeAspect="1"/>
          </p:cNvGraphicFramePr>
          <p:nvPr/>
        </p:nvGraphicFramePr>
        <p:xfrm>
          <a:off x="1454533" y="733418"/>
          <a:ext cx="676274" cy="733424"/>
        </p:xfrm>
        <a:graphic>
          <a:graphicData uri="http://schemas.openxmlformats.org/presentationml/2006/ole">
            <mc:AlternateContent xmlns:mc="http://schemas.openxmlformats.org/markup-compatibility/2006">
              <mc:Choice xmlns:v="urn:schemas-microsoft-com:vml" Requires="v">
                <p:oleObj spid="_x0000_s49153" name="Equation" r:id="rId1" imgW="17983200" imgH="19507200" progId="">
                  <p:embed/>
                </p:oleObj>
              </mc:Choice>
              <mc:Fallback>
                <p:oleObj name="Equation" r:id="rId1" imgW="17983200" imgH="19507200" progId="">
                  <p:embed/>
                  <p:pic>
                    <p:nvPicPr>
                      <p:cNvPr id="0" name="图片 49152"/>
                      <p:cNvPicPr>
                        <a:picLocks noChangeAspect="1"/>
                      </p:cNvPicPr>
                      <p:nvPr/>
                    </p:nvPicPr>
                    <p:blipFill>
                      <a:blip r:embed="rId2"/>
                      <a:stretch>
                        <a:fillRect/>
                      </a:stretch>
                    </p:blipFill>
                    <p:spPr>
                      <a:xfrm>
                        <a:off x="1454533" y="733418"/>
                        <a:ext cx="676274" cy="7334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605713" y="1656887"/>
          <a:ext cx="952499" cy="495300"/>
        </p:xfrm>
        <a:graphic>
          <a:graphicData uri="http://schemas.openxmlformats.org/presentationml/2006/ole">
            <mc:AlternateContent xmlns:mc="http://schemas.openxmlformats.org/markup-compatibility/2006">
              <mc:Choice xmlns:v="urn:schemas-microsoft-com:vml" Requires="v">
                <p:oleObj spid="_x0000_s49154" name="Equation" r:id="rId3" imgW="25298400" imgH="13106400" progId="">
                  <p:embed/>
                </p:oleObj>
              </mc:Choice>
              <mc:Fallback>
                <p:oleObj name="Equation" r:id="rId3" imgW="25298400" imgH="13106400" progId="">
                  <p:embed/>
                  <p:pic>
                    <p:nvPicPr>
                      <p:cNvPr id="0" name="图片 49153"/>
                      <p:cNvPicPr>
                        <a:picLocks noChangeAspect="1"/>
                      </p:cNvPicPr>
                      <p:nvPr/>
                    </p:nvPicPr>
                    <p:blipFill>
                      <a:blip r:embed="rId4"/>
                      <a:stretch>
                        <a:fillRect/>
                      </a:stretch>
                    </p:blipFill>
                    <p:spPr>
                      <a:xfrm>
                        <a:off x="3605713" y="1656887"/>
                        <a:ext cx="952499" cy="4953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730786" y="1525546"/>
          <a:ext cx="1162050" cy="733425"/>
        </p:xfrm>
        <a:graphic>
          <a:graphicData uri="http://schemas.openxmlformats.org/presentationml/2006/ole">
            <mc:AlternateContent xmlns:mc="http://schemas.openxmlformats.org/markup-compatibility/2006">
              <mc:Choice xmlns:v="urn:schemas-microsoft-com:vml" Requires="v">
                <p:oleObj spid="_x0000_s49155" name="Equation" r:id="rId5" imgW="30784800" imgH="19507200" progId="">
                  <p:embed/>
                </p:oleObj>
              </mc:Choice>
              <mc:Fallback>
                <p:oleObj name="Equation" r:id="rId5" imgW="30784800" imgH="19507200" progId="">
                  <p:embed/>
                  <p:pic>
                    <p:nvPicPr>
                      <p:cNvPr id="0" name="图片 49154"/>
                      <p:cNvPicPr>
                        <a:picLocks noChangeAspect="1"/>
                      </p:cNvPicPr>
                      <p:nvPr/>
                    </p:nvPicPr>
                    <p:blipFill>
                      <a:blip r:embed="rId6"/>
                      <a:stretch>
                        <a:fillRect/>
                      </a:stretch>
                    </p:blipFill>
                    <p:spPr>
                      <a:xfrm>
                        <a:off x="4730786" y="1525546"/>
                        <a:ext cx="1162050" cy="7334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965260" y="2894839"/>
          <a:ext cx="219075" cy="657225"/>
        </p:xfrm>
        <a:graphic>
          <a:graphicData uri="http://schemas.openxmlformats.org/presentationml/2006/ole">
            <mc:AlternateContent xmlns:mc="http://schemas.openxmlformats.org/markup-compatibility/2006">
              <mc:Choice xmlns:v="urn:schemas-microsoft-com:vml" Requires="v">
                <p:oleObj spid="_x0000_s49156" name="Equation" r:id="rId7" imgW="5791200" imgH="17373600" progId="">
                  <p:embed/>
                </p:oleObj>
              </mc:Choice>
              <mc:Fallback>
                <p:oleObj name="Equation" r:id="rId7" imgW="5791200" imgH="17373600" progId="">
                  <p:embed/>
                  <p:pic>
                    <p:nvPicPr>
                      <p:cNvPr id="0" name="图片 49155"/>
                      <p:cNvPicPr>
                        <a:picLocks noChangeAspect="1"/>
                      </p:cNvPicPr>
                      <p:nvPr/>
                    </p:nvPicPr>
                    <p:blipFill>
                      <a:blip r:embed="rId8"/>
                      <a:stretch>
                        <a:fillRect/>
                      </a:stretch>
                    </p:blipFill>
                    <p:spPr>
                      <a:xfrm>
                        <a:off x="1965260" y="2894839"/>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952180" y="3037975"/>
          <a:ext cx="257174" cy="380999"/>
        </p:xfrm>
        <a:graphic>
          <a:graphicData uri="http://schemas.openxmlformats.org/presentationml/2006/ole">
            <mc:AlternateContent xmlns:mc="http://schemas.openxmlformats.org/markup-compatibility/2006">
              <mc:Choice xmlns:v="urn:schemas-microsoft-com:vml" Requires="v">
                <p:oleObj spid="_x0000_s49157" name="Equation" r:id="rId9" imgW="6705600" imgH="10058400" progId="">
                  <p:embed/>
                </p:oleObj>
              </mc:Choice>
              <mc:Fallback>
                <p:oleObj name="Equation" r:id="rId9" imgW="6705600" imgH="10058400" progId="">
                  <p:embed/>
                  <p:pic>
                    <p:nvPicPr>
                      <p:cNvPr id="0" name="图片 49156"/>
                      <p:cNvPicPr>
                        <a:picLocks noChangeAspect="1"/>
                      </p:cNvPicPr>
                      <p:nvPr/>
                    </p:nvPicPr>
                    <p:blipFill>
                      <a:blip r:embed="rId10"/>
                      <a:stretch>
                        <a:fillRect/>
                      </a:stretch>
                    </p:blipFill>
                    <p:spPr>
                      <a:xfrm>
                        <a:off x="2952180" y="3037975"/>
                        <a:ext cx="257174" cy="380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311255" y="2894839"/>
          <a:ext cx="219075" cy="657225"/>
        </p:xfrm>
        <a:graphic>
          <a:graphicData uri="http://schemas.openxmlformats.org/presentationml/2006/ole">
            <mc:AlternateContent xmlns:mc="http://schemas.openxmlformats.org/markup-compatibility/2006">
              <mc:Choice xmlns:v="urn:schemas-microsoft-com:vml" Requires="v">
                <p:oleObj spid="_x0000_s49158" name="Equation" r:id="rId11" imgW="5791200" imgH="17373600" progId="">
                  <p:embed/>
                </p:oleObj>
              </mc:Choice>
              <mc:Fallback>
                <p:oleObj name="Equation" r:id="rId11" imgW="5791200" imgH="17373600" progId="">
                  <p:embed/>
                  <p:pic>
                    <p:nvPicPr>
                      <p:cNvPr id="0" name="图片 49157"/>
                      <p:cNvPicPr>
                        <a:picLocks noChangeAspect="1"/>
                      </p:cNvPicPr>
                      <p:nvPr/>
                    </p:nvPicPr>
                    <p:blipFill>
                      <a:blip r:embed="rId12"/>
                      <a:stretch>
                        <a:fillRect/>
                      </a:stretch>
                    </p:blipFill>
                    <p:spPr>
                      <a:xfrm>
                        <a:off x="3311255" y="2894839"/>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298175" y="3037975"/>
          <a:ext cx="257174" cy="380999"/>
        </p:xfrm>
        <a:graphic>
          <a:graphicData uri="http://schemas.openxmlformats.org/presentationml/2006/ole">
            <mc:AlternateContent xmlns:mc="http://schemas.openxmlformats.org/markup-compatibility/2006">
              <mc:Choice xmlns:v="urn:schemas-microsoft-com:vml" Requires="v">
                <p:oleObj spid="_x0000_s49159" name="Equation" r:id="rId13" imgW="6705600" imgH="10058400" progId="">
                  <p:embed/>
                </p:oleObj>
              </mc:Choice>
              <mc:Fallback>
                <p:oleObj name="Equation" r:id="rId13" imgW="6705600" imgH="10058400" progId="">
                  <p:embed/>
                  <p:pic>
                    <p:nvPicPr>
                      <p:cNvPr id="0" name="图片 49158"/>
                      <p:cNvPicPr>
                        <a:picLocks noChangeAspect="1"/>
                      </p:cNvPicPr>
                      <p:nvPr/>
                    </p:nvPicPr>
                    <p:blipFill>
                      <a:blip r:embed="rId14"/>
                      <a:stretch>
                        <a:fillRect/>
                      </a:stretch>
                    </p:blipFill>
                    <p:spPr>
                      <a:xfrm>
                        <a:off x="4298175" y="3037975"/>
                        <a:ext cx="257174" cy="38099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801587" y="3640456"/>
          <a:ext cx="1152525" cy="733425"/>
        </p:xfrm>
        <a:graphic>
          <a:graphicData uri="http://schemas.openxmlformats.org/presentationml/2006/ole">
            <mc:AlternateContent xmlns:mc="http://schemas.openxmlformats.org/markup-compatibility/2006">
              <mc:Choice xmlns:v="urn:schemas-microsoft-com:vml" Requires="v">
                <p:oleObj spid="_x0000_s49160" name="Equation" r:id="rId15" imgW="30480000" imgH="19507200" progId="">
                  <p:embed/>
                </p:oleObj>
              </mc:Choice>
              <mc:Fallback>
                <p:oleObj name="Equation" r:id="rId15" imgW="30480000" imgH="19507200" progId="">
                  <p:embed/>
                  <p:pic>
                    <p:nvPicPr>
                      <p:cNvPr id="0" name="图片 49159"/>
                      <p:cNvPicPr>
                        <a:picLocks noChangeAspect="1"/>
                      </p:cNvPicPr>
                      <p:nvPr/>
                    </p:nvPicPr>
                    <p:blipFill>
                      <a:blip r:embed="rId16"/>
                      <a:stretch>
                        <a:fillRect/>
                      </a:stretch>
                    </p:blipFill>
                    <p:spPr>
                      <a:xfrm>
                        <a:off x="4801587" y="3640456"/>
                        <a:ext cx="1152525" cy="7334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2496200" y="5642803"/>
          <a:ext cx="676274" cy="733425"/>
        </p:xfrm>
        <a:graphic>
          <a:graphicData uri="http://schemas.openxmlformats.org/presentationml/2006/ole">
            <mc:AlternateContent xmlns:mc="http://schemas.openxmlformats.org/markup-compatibility/2006">
              <mc:Choice xmlns:v="urn:schemas-microsoft-com:vml" Requires="v">
                <p:oleObj spid="_x0000_s49161" name="Equation" r:id="rId17" imgW="17983200" imgH="19507200" progId="">
                  <p:embed/>
                </p:oleObj>
              </mc:Choice>
              <mc:Fallback>
                <p:oleObj name="Equation" r:id="rId17" imgW="17983200" imgH="19507200" progId="">
                  <p:embed/>
                  <p:pic>
                    <p:nvPicPr>
                      <p:cNvPr id="0" name="图片 49160"/>
                      <p:cNvPicPr>
                        <a:picLocks noChangeAspect="1"/>
                      </p:cNvPicPr>
                      <p:nvPr/>
                    </p:nvPicPr>
                    <p:blipFill>
                      <a:blip r:embed="rId18"/>
                      <a:stretch>
                        <a:fillRect/>
                      </a:stretch>
                    </p:blipFill>
                    <p:spPr>
                      <a:xfrm>
                        <a:off x="2496200" y="5642803"/>
                        <a:ext cx="676274"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设空气对热气球在水平方向的冲量为</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1815" i="1" kern="0" baseline="-1500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,竖直方向的冲量大小为</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1815" i="1" kern="0" baseline="-15000" dirty="0" smtClean="0">
                <a:solidFill>
                  <a:srgbClr val="000000"/>
                </a:solidFill>
                <a:latin typeface="Times New Roman" panose="02020603050405020304" pitchFamily="65" charset="-122"/>
                <a:ea typeface="楷体_GB2312" pitchFamily="65" charset="-122"/>
              </a:rPr>
              <a:t>y</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由动量定理,水平方向</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1815" i="1" kern="0" baseline="-1500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=0-1.1</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竖直方向</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1815" i="1" kern="0" baseline="-1500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-1.1</a:t>
            </a:r>
            <a:r>
              <a:rPr lang="zh-CN" altLang="en-US" sz="2410" i="1" kern="0" dirty="0" smtClean="0">
                <a:solidFill>
                  <a:srgbClr val="000000"/>
                </a:solidFill>
                <a:latin typeface="Times New Roman" panose="02020603050405020304" pitchFamily="65" charset="-122"/>
                <a:ea typeface="楷体_GB2312" pitchFamily="65" charset="-122"/>
              </a:rPr>
              <a:t>mgt</a:t>
            </a:r>
            <a:r>
              <a:rPr lang="zh-CN" altLang="en-US" sz="2410" kern="0" dirty="0" smtClean="0">
                <a:solidFill>
                  <a:srgbClr val="000000"/>
                </a:solidFill>
                <a:latin typeface="Times New Roman" panose="02020603050405020304" pitchFamily="65" charset="-122"/>
                <a:ea typeface="楷体_GB2312" pitchFamily="65" charset="-122"/>
              </a:rPr>
              <a:t>=0</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空气对热气球冲量大小</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535" kern="0" spc="519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=1.1</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340" kern="0" spc="70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a:p>
        </p:txBody>
      </p:sp>
      <p:graphicFrame>
        <p:nvGraphicFramePr>
          <p:cNvPr id="4" name="对象 3"/>
          <p:cNvGraphicFramePr>
            <a:graphicFrameLocks noChangeAspect="1"/>
          </p:cNvGraphicFramePr>
          <p:nvPr/>
        </p:nvGraphicFramePr>
        <p:xfrm>
          <a:off x="3802473" y="2453868"/>
          <a:ext cx="981074" cy="495300"/>
        </p:xfrm>
        <a:graphic>
          <a:graphicData uri="http://schemas.openxmlformats.org/presentationml/2006/ole">
            <mc:AlternateContent xmlns:mc="http://schemas.openxmlformats.org/markup-compatibility/2006">
              <mc:Choice xmlns:v="urn:schemas-microsoft-com:vml" Requires="v">
                <p:oleObj spid="_x0000_s50177" name="Equation" r:id="rId1" imgW="25908000" imgH="13106400" progId="">
                  <p:embed/>
                </p:oleObj>
              </mc:Choice>
              <mc:Fallback>
                <p:oleObj name="Equation" r:id="rId1" imgW="25908000" imgH="13106400" progId="">
                  <p:embed/>
                  <p:pic>
                    <p:nvPicPr>
                      <p:cNvPr id="0" name="图片 50176"/>
                      <p:cNvPicPr>
                        <a:picLocks noChangeAspect="1"/>
                      </p:cNvPicPr>
                      <p:nvPr/>
                    </p:nvPicPr>
                    <p:blipFill>
                      <a:blip r:embed="rId2"/>
                      <a:stretch>
                        <a:fillRect/>
                      </a:stretch>
                    </p:blipFill>
                    <p:spPr>
                      <a:xfrm>
                        <a:off x="3802473" y="2453868"/>
                        <a:ext cx="981074" cy="4953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548076" y="2454464"/>
          <a:ext cx="1190624" cy="457200"/>
        </p:xfrm>
        <a:graphic>
          <a:graphicData uri="http://schemas.openxmlformats.org/presentationml/2006/ole">
            <mc:AlternateContent xmlns:mc="http://schemas.openxmlformats.org/markup-compatibility/2006">
              <mc:Choice xmlns:v="urn:schemas-microsoft-com:vml" Requires="v">
                <p:oleObj spid="_x0000_s50178" name="Equation" r:id="rId3" imgW="31394400" imgH="12192000" progId="">
                  <p:embed/>
                </p:oleObj>
              </mc:Choice>
              <mc:Fallback>
                <p:oleObj name="Equation" r:id="rId3" imgW="31394400" imgH="12192000" progId="">
                  <p:embed/>
                  <p:pic>
                    <p:nvPicPr>
                      <p:cNvPr id="0" name="图片 50177"/>
                      <p:cNvPicPr>
                        <a:picLocks noChangeAspect="1"/>
                      </p:cNvPicPr>
                      <p:nvPr/>
                    </p:nvPicPr>
                    <p:blipFill>
                      <a:blip r:embed="rId4"/>
                      <a:stretch>
                        <a:fillRect/>
                      </a:stretch>
                    </p:blipFill>
                    <p:spPr>
                      <a:xfrm>
                        <a:off x="5548076" y="2454464"/>
                        <a:ext cx="1190624" cy="4572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2117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力学规律的选用原则</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(1)如果要列出各物理量在某一时刻的动力学关系式,可应用牛顿第二定律。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(2)研究某一物体受到力的持续作用发生运动状态改变时,一般应用动量定理(涉及时间</a:t>
            </a:r>
            <a:br>
              <a:rPr dirty="0"/>
            </a:br>
            <a:r>
              <a:rPr lang="zh-CN" altLang="en-US" sz="2410" kern="0" dirty="0" smtClean="0">
                <a:solidFill>
                  <a:srgbClr val="000000"/>
                </a:solidFill>
                <a:latin typeface="Times New Roman" panose="02020603050405020304" pitchFamily="65" charset="-122"/>
                <a:ea typeface="楷体_GB2312" pitchFamily="65" charset="-122"/>
              </a:rPr>
              <a:t>的问题)或动能定理(涉及位移的问题)去解决问题。</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(3)若研究对象为多个物体组成的系统,且它们之间有相互作用,一般应用动量守恒定律</a:t>
            </a:r>
            <a:br>
              <a:rPr dirty="0"/>
            </a:br>
            <a:r>
              <a:rPr lang="zh-CN" altLang="en-US" sz="2410" kern="0" dirty="0" smtClean="0">
                <a:solidFill>
                  <a:srgbClr val="000000"/>
                </a:solidFill>
                <a:latin typeface="Times New Roman" panose="02020603050405020304" pitchFamily="65" charset="-122"/>
                <a:ea typeface="楷体_GB2312" pitchFamily="65" charset="-122"/>
              </a:rPr>
              <a:t>和能量守恒定律(或机械能守恒定律)去解决问题,但需注意所研究的过程是否满足守</a:t>
            </a:r>
            <a:br>
              <a:rPr dirty="0"/>
            </a:br>
            <a:r>
              <a:rPr lang="zh-CN" altLang="en-US" sz="2410" kern="0" dirty="0" smtClean="0">
                <a:solidFill>
                  <a:srgbClr val="000000"/>
                </a:solidFill>
                <a:latin typeface="Times New Roman" panose="02020603050405020304" pitchFamily="65" charset="-122"/>
                <a:ea typeface="楷体_GB2312" pitchFamily="65" charset="-122"/>
              </a:rPr>
              <a:t>恒的条件</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0621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楷体_GB2312" pitchFamily="65" charset="-122"/>
              </a:rPr>
              <a:t>(4)在涉及相对位移问题时优先考虑能量守恒定律,以及系统克服摩擦力所做的总功等</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于</a:t>
            </a:r>
            <a:r>
              <a:rPr lang="zh-CN" altLang="en-US" sz="2410" kern="0" dirty="0" smtClean="0">
                <a:solidFill>
                  <a:srgbClr val="000000"/>
                </a:solidFill>
                <a:latin typeface="Times New Roman" panose="02020603050405020304" pitchFamily="65" charset="-122"/>
                <a:ea typeface="楷体_GB2312" pitchFamily="65" charset="-122"/>
              </a:rPr>
              <a:t>系统机械能的减少量。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(5)在涉及碰撞、爆炸、打击、绳绷紧等物理现象时,需注意这些过程一般均隐含系统</a:t>
            </a:r>
            <a:br>
              <a:rPr dirty="0"/>
            </a:br>
            <a:r>
              <a:rPr lang="zh-CN" altLang="en-US" sz="2410" kern="0" dirty="0" smtClean="0">
                <a:solidFill>
                  <a:srgbClr val="000000"/>
                </a:solidFill>
                <a:latin typeface="Times New Roman" panose="02020603050405020304" pitchFamily="65" charset="-122"/>
                <a:ea typeface="楷体_GB2312" pitchFamily="65" charset="-122"/>
              </a:rPr>
              <a:t>机械能与其他形式能量的转换。由于作用时间都极短,应用动量守恒定律解决此类问</a:t>
            </a:r>
            <a:br>
              <a:rPr dirty="0"/>
            </a:br>
            <a:r>
              <a:rPr lang="zh-CN" altLang="en-US" sz="2410" kern="0" dirty="0" smtClean="0">
                <a:solidFill>
                  <a:srgbClr val="000000"/>
                </a:solidFill>
                <a:latin typeface="Times New Roman" panose="02020603050405020304" pitchFamily="65" charset="-122"/>
                <a:ea typeface="楷体_GB2312" pitchFamily="65" charset="-122"/>
              </a:rPr>
              <a:t>题更便捷。</a:t>
            </a:r>
            <a:endParaRPr lang="zh-CN" altLang="en-US" dirty="0"/>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2607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=1 kg的箱子静止在光滑水平面上,箱子内侧的两壁间距</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=2 m,另一质量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也为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=1 kg且可视为质点的物体从箱子中央以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=6 m/s的速度开始运动,如图所示。已</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知物体与箱底的动摩擦因数</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=0.5,物体与箱壁间发生的是弹性碰撞,</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4425" kern="0" spc="14322"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57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(1)求物体与箱壁碰撞的次数。</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(2)从物体开始运动到刚好停在箱子上,求箱子在水平面上移动的距离。</a:t>
            </a:r>
            <a:endParaRPr lang="zh-CN" altLang="en-US" dirty="0"/>
          </a:p>
        </p:txBody>
      </p:sp>
      <p:pic>
        <p:nvPicPr>
          <p:cNvPr id="3" name="图片 3" descr="textimage39.jpeg"/>
          <p:cNvPicPr>
            <a:picLocks noChangeAspect="1"/>
          </p:cNvPicPr>
          <p:nvPr/>
        </p:nvPicPr>
        <p:blipFill>
          <a:blip r:embed="rId1"/>
          <a:stretch>
            <a:fillRect/>
          </a:stretch>
        </p:blipFill>
        <p:spPr>
          <a:xfrm>
            <a:off x="4369582" y="2420137"/>
            <a:ext cx="2381250" cy="1047750"/>
          </a:xfrm>
          <a:prstGeom prst="rect">
            <a:avLst/>
          </a:prstGeom>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(1)1次    (2)1.7 m</a:t>
            </a:r>
            <a:endParaRPr lang="zh-CN" altLang="en-US" dirty="0"/>
          </a:p>
        </p:txBody>
      </p:sp>
      <p:sp>
        <p:nvSpPr>
          <p:cNvPr id="3" name="TextBox 2"/>
          <p:cNvSpPr txBox="1"/>
          <p:nvPr/>
        </p:nvSpPr>
        <p:spPr>
          <a:xfrm>
            <a:off x="478758" y="1205691"/>
            <a:ext cx="11831400" cy="45865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(1)由于系统要克服摩擦力做功,物体最终会停在箱子上并以相同的速度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向右</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运动,根据动量守恒定律有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 m/s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根据功能关系有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μmgs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联立并代入数据解得物体相对箱子运动的路程</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=1.8 m</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(关键:根据物体相对箱子运动的路程计算碰撞次数)</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由于箱子内侧的两壁间距</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l</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 m,故物体只与箱子的右侧壁碰撞一次便停在箱子中距离</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右侧0.8 m处。</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(2)解法一　常规法</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3428167" y="2442423"/>
          <a:ext cx="219075" cy="657225"/>
        </p:xfrm>
        <a:graphic>
          <a:graphicData uri="http://schemas.openxmlformats.org/presentationml/2006/ole">
            <mc:AlternateContent xmlns:mc="http://schemas.openxmlformats.org/markup-compatibility/2006">
              <mc:Choice xmlns:v="urn:schemas-microsoft-com:vml" Requires="v">
                <p:oleObj spid="_x0000_s51201" name="Equation" r:id="rId1" imgW="5791200" imgH="17373600" progId="">
                  <p:embed/>
                </p:oleObj>
              </mc:Choice>
              <mc:Fallback>
                <p:oleObj name="Equation" r:id="rId1" imgW="5791200" imgH="17373600" progId="">
                  <p:embed/>
                  <p:pic>
                    <p:nvPicPr>
                      <p:cNvPr id="0" name="图片 51200"/>
                      <p:cNvPicPr>
                        <a:picLocks noChangeAspect="1"/>
                      </p:cNvPicPr>
                      <p:nvPr/>
                    </p:nvPicPr>
                    <p:blipFill>
                      <a:blip r:embed="rId2"/>
                      <a:stretch>
                        <a:fillRect/>
                      </a:stretch>
                    </p:blipFill>
                    <p:spPr>
                      <a:xfrm>
                        <a:off x="3428167" y="244242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856697" y="2585558"/>
          <a:ext cx="257174" cy="380999"/>
        </p:xfrm>
        <a:graphic>
          <a:graphicData uri="http://schemas.openxmlformats.org/presentationml/2006/ole">
            <mc:AlternateContent xmlns:mc="http://schemas.openxmlformats.org/markup-compatibility/2006">
              <mc:Choice xmlns:v="urn:schemas-microsoft-com:vml" Requires="v">
                <p:oleObj spid="_x0000_s51202" name="Equation" r:id="rId3" imgW="6705600" imgH="10058400" progId="">
                  <p:embed/>
                </p:oleObj>
              </mc:Choice>
              <mc:Fallback>
                <p:oleObj name="Equation" r:id="rId3" imgW="6705600" imgH="10058400" progId="">
                  <p:embed/>
                  <p:pic>
                    <p:nvPicPr>
                      <p:cNvPr id="0" name="图片 51201"/>
                      <p:cNvPicPr>
                        <a:picLocks noChangeAspect="1"/>
                      </p:cNvPicPr>
                      <p:nvPr/>
                    </p:nvPicPr>
                    <p:blipFill>
                      <a:blip r:embed="rId4"/>
                      <a:stretch>
                        <a:fillRect/>
                      </a:stretch>
                    </p:blipFill>
                    <p:spPr>
                      <a:xfrm>
                        <a:off x="3856697" y="2585558"/>
                        <a:ext cx="25717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215772" y="2442423"/>
          <a:ext cx="219074" cy="657224"/>
        </p:xfrm>
        <a:graphic>
          <a:graphicData uri="http://schemas.openxmlformats.org/presentationml/2006/ole">
            <mc:AlternateContent xmlns:mc="http://schemas.openxmlformats.org/markup-compatibility/2006">
              <mc:Choice xmlns:v="urn:schemas-microsoft-com:vml" Requires="v">
                <p:oleObj spid="_x0000_s51203" name="Equation" r:id="rId5" imgW="5791200" imgH="17373600" progId="">
                  <p:embed/>
                </p:oleObj>
              </mc:Choice>
              <mc:Fallback>
                <p:oleObj name="Equation" r:id="rId5" imgW="5791200" imgH="17373600" progId="">
                  <p:embed/>
                  <p:pic>
                    <p:nvPicPr>
                      <p:cNvPr id="0" name="图片 51202"/>
                      <p:cNvPicPr>
                        <a:picLocks noChangeAspect="1"/>
                      </p:cNvPicPr>
                      <p:nvPr/>
                    </p:nvPicPr>
                    <p:blipFill>
                      <a:blip r:embed="rId6"/>
                      <a:stretch>
                        <a:fillRect/>
                      </a:stretch>
                    </p:blipFill>
                    <p:spPr>
                      <a:xfrm>
                        <a:off x="4215772" y="2442423"/>
                        <a:ext cx="21907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设碰前瞬间物体对地位移为</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,速度为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;箱子对地位移为</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,速度为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根据动量守恒定律有</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对物体,根据动能定理有</a:t>
            </a:r>
            <a:r>
              <a:rPr lang="zh-CN" altLang="en-US" sz="2410" i="1" kern="0" dirty="0" smtClean="0">
                <a:solidFill>
                  <a:srgbClr val="000000"/>
                </a:solidFill>
                <a:latin typeface="Times New Roman" panose="02020603050405020304" pitchFamily="65" charset="-122"/>
                <a:ea typeface="楷体_GB2312" pitchFamily="65" charset="-122"/>
              </a:rPr>
              <a:t>μmgx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对箱子,根据动能定理有</a:t>
            </a:r>
            <a:r>
              <a:rPr lang="zh-CN" altLang="en-US" sz="2410" i="1" kern="0" dirty="0" smtClean="0">
                <a:solidFill>
                  <a:srgbClr val="000000"/>
                </a:solidFill>
                <a:latin typeface="Times New Roman" panose="02020603050405020304" pitchFamily="65" charset="-122"/>
                <a:ea typeface="楷体_GB2312" pitchFamily="65" charset="-122"/>
              </a:rPr>
              <a:t>μmgx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根据几何关系有</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40"/>
              </a:spcBef>
              <a:buNone/>
            </a:pP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&lt;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(点拨:若</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,物体不能与箱子右壁发生碰撞)</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=5 m/s,</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=1 m/s,</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=1.1 m,</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=0.1 m</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设碰后瞬间物体与箱子的速度分别为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和</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,在碰撞过程中根据动量守恒定律和机械</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能守恒定律有</a:t>
            </a:r>
            <a:endParaRPr lang="zh-CN" altLang="en-US"/>
          </a:p>
        </p:txBody>
      </p:sp>
      <p:graphicFrame>
        <p:nvGraphicFramePr>
          <p:cNvPr id="4" name="对象 3"/>
          <p:cNvGraphicFramePr>
            <a:graphicFrameLocks noChangeAspect="1"/>
          </p:cNvGraphicFramePr>
          <p:nvPr/>
        </p:nvGraphicFramePr>
        <p:xfrm>
          <a:off x="4514724" y="1885503"/>
          <a:ext cx="219074" cy="657224"/>
        </p:xfrm>
        <a:graphic>
          <a:graphicData uri="http://schemas.openxmlformats.org/presentationml/2006/ole">
            <mc:AlternateContent xmlns:mc="http://schemas.openxmlformats.org/markup-compatibility/2006">
              <mc:Choice xmlns:v="urn:schemas-microsoft-com:vml" Requires="v">
                <p:oleObj spid="_x0000_s52225" name="Equation" r:id="rId1" imgW="5791200" imgH="17373600" progId="">
                  <p:embed/>
                </p:oleObj>
              </mc:Choice>
              <mc:Fallback>
                <p:oleObj name="Equation" r:id="rId1" imgW="5791200" imgH="17373600" progId="">
                  <p:embed/>
                  <p:pic>
                    <p:nvPicPr>
                      <p:cNvPr id="0" name="图片 52224"/>
                      <p:cNvPicPr>
                        <a:picLocks noChangeAspect="1"/>
                      </p:cNvPicPr>
                      <p:nvPr/>
                    </p:nvPicPr>
                    <p:blipFill>
                      <a:blip r:embed="rId2"/>
                      <a:stretch>
                        <a:fillRect/>
                      </a:stretch>
                    </p:blipFill>
                    <p:spPr>
                      <a:xfrm>
                        <a:off x="4514724" y="1885503"/>
                        <a:ext cx="2190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943254" y="2028638"/>
          <a:ext cx="257175" cy="381000"/>
        </p:xfrm>
        <a:graphic>
          <a:graphicData uri="http://schemas.openxmlformats.org/presentationml/2006/ole">
            <mc:AlternateContent xmlns:mc="http://schemas.openxmlformats.org/markup-compatibility/2006">
              <mc:Choice xmlns:v="urn:schemas-microsoft-com:vml" Requires="v">
                <p:oleObj spid="_x0000_s52226" name="Equation" r:id="rId3" imgW="6705600" imgH="10058400" progId="">
                  <p:embed/>
                </p:oleObj>
              </mc:Choice>
              <mc:Fallback>
                <p:oleObj name="Equation" r:id="rId3" imgW="6705600" imgH="10058400" progId="">
                  <p:embed/>
                  <p:pic>
                    <p:nvPicPr>
                      <p:cNvPr id="0" name="图片 52225"/>
                      <p:cNvPicPr>
                        <a:picLocks noChangeAspect="1"/>
                      </p:cNvPicPr>
                      <p:nvPr/>
                    </p:nvPicPr>
                    <p:blipFill>
                      <a:blip r:embed="rId4"/>
                      <a:stretch>
                        <a:fillRect/>
                      </a:stretch>
                    </p:blipFill>
                    <p:spPr>
                      <a:xfrm>
                        <a:off x="4943254" y="2028638"/>
                        <a:ext cx="257175"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302329" y="1885503"/>
          <a:ext cx="219075" cy="657225"/>
        </p:xfrm>
        <a:graphic>
          <a:graphicData uri="http://schemas.openxmlformats.org/presentationml/2006/ole">
            <mc:AlternateContent xmlns:mc="http://schemas.openxmlformats.org/markup-compatibility/2006">
              <mc:Choice xmlns:v="urn:schemas-microsoft-com:vml" Requires="v">
                <p:oleObj spid="_x0000_s52227" name="Equation" r:id="rId5" imgW="5791200" imgH="17373600" progId="">
                  <p:embed/>
                </p:oleObj>
              </mc:Choice>
              <mc:Fallback>
                <p:oleObj name="Equation" r:id="rId5" imgW="5791200" imgH="17373600" progId="">
                  <p:embed/>
                  <p:pic>
                    <p:nvPicPr>
                      <p:cNvPr id="0" name="图片 52226"/>
                      <p:cNvPicPr>
                        <a:picLocks noChangeAspect="1"/>
                      </p:cNvPicPr>
                      <p:nvPr/>
                    </p:nvPicPr>
                    <p:blipFill>
                      <a:blip r:embed="rId6"/>
                      <a:stretch>
                        <a:fillRect/>
                      </a:stretch>
                    </p:blipFill>
                    <p:spPr>
                      <a:xfrm>
                        <a:off x="5302329" y="1885503"/>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730859" y="2028638"/>
          <a:ext cx="257175" cy="381000"/>
        </p:xfrm>
        <a:graphic>
          <a:graphicData uri="http://schemas.openxmlformats.org/presentationml/2006/ole">
            <mc:AlternateContent xmlns:mc="http://schemas.openxmlformats.org/markup-compatibility/2006">
              <mc:Choice xmlns:v="urn:schemas-microsoft-com:vml" Requires="v">
                <p:oleObj spid="_x0000_s52228" name="Equation" r:id="rId7" imgW="6705600" imgH="10058400" progId="">
                  <p:embed/>
                </p:oleObj>
              </mc:Choice>
              <mc:Fallback>
                <p:oleObj name="Equation" r:id="rId7" imgW="6705600" imgH="10058400" progId="">
                  <p:embed/>
                  <p:pic>
                    <p:nvPicPr>
                      <p:cNvPr id="0" name="图片 52227"/>
                      <p:cNvPicPr>
                        <a:picLocks noChangeAspect="1"/>
                      </p:cNvPicPr>
                      <p:nvPr/>
                    </p:nvPicPr>
                    <p:blipFill>
                      <a:blip r:embed="rId8"/>
                      <a:stretch>
                        <a:fillRect/>
                      </a:stretch>
                    </p:blipFill>
                    <p:spPr>
                      <a:xfrm>
                        <a:off x="5730859" y="2028638"/>
                        <a:ext cx="257175"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514724" y="2604716"/>
          <a:ext cx="219074" cy="657224"/>
        </p:xfrm>
        <a:graphic>
          <a:graphicData uri="http://schemas.openxmlformats.org/presentationml/2006/ole">
            <mc:AlternateContent xmlns:mc="http://schemas.openxmlformats.org/markup-compatibility/2006">
              <mc:Choice xmlns:v="urn:schemas-microsoft-com:vml" Requires="v">
                <p:oleObj spid="_x0000_s52229" name="Equation" r:id="rId9" imgW="5791200" imgH="17373600" progId="">
                  <p:embed/>
                </p:oleObj>
              </mc:Choice>
              <mc:Fallback>
                <p:oleObj name="Equation" r:id="rId9" imgW="5791200" imgH="17373600" progId="">
                  <p:embed/>
                  <p:pic>
                    <p:nvPicPr>
                      <p:cNvPr id="0" name="图片 52228"/>
                      <p:cNvPicPr>
                        <a:picLocks noChangeAspect="1"/>
                      </p:cNvPicPr>
                      <p:nvPr/>
                    </p:nvPicPr>
                    <p:blipFill>
                      <a:blip r:embed="rId10"/>
                      <a:stretch>
                        <a:fillRect/>
                      </a:stretch>
                    </p:blipFill>
                    <p:spPr>
                      <a:xfrm>
                        <a:off x="4514724" y="2604716"/>
                        <a:ext cx="219074"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978674" y="2747851"/>
          <a:ext cx="257175" cy="381000"/>
        </p:xfrm>
        <a:graphic>
          <a:graphicData uri="http://schemas.openxmlformats.org/presentationml/2006/ole">
            <mc:AlternateContent xmlns:mc="http://schemas.openxmlformats.org/markup-compatibility/2006">
              <mc:Choice xmlns:v="urn:schemas-microsoft-com:vml" Requires="v">
                <p:oleObj spid="_x0000_s52230" name="Equation" r:id="rId11" imgW="6705600" imgH="10058400" progId="">
                  <p:embed/>
                </p:oleObj>
              </mc:Choice>
              <mc:Fallback>
                <p:oleObj name="Equation" r:id="rId11" imgW="6705600" imgH="10058400" progId="">
                  <p:embed/>
                  <p:pic>
                    <p:nvPicPr>
                      <p:cNvPr id="0" name="图片 52229"/>
                      <p:cNvPicPr>
                        <a:picLocks noChangeAspect="1"/>
                      </p:cNvPicPr>
                      <p:nvPr/>
                    </p:nvPicPr>
                    <p:blipFill>
                      <a:blip r:embed="rId12"/>
                      <a:stretch>
                        <a:fillRect/>
                      </a:stretch>
                    </p:blipFill>
                    <p:spPr>
                      <a:xfrm>
                        <a:off x="4978674" y="2747851"/>
                        <a:ext cx="257175" cy="3810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306753" y="3323928"/>
          <a:ext cx="219074" cy="657224"/>
        </p:xfrm>
        <a:graphic>
          <a:graphicData uri="http://schemas.openxmlformats.org/presentationml/2006/ole">
            <mc:AlternateContent xmlns:mc="http://schemas.openxmlformats.org/markup-compatibility/2006">
              <mc:Choice xmlns:v="urn:schemas-microsoft-com:vml" Requires="v">
                <p:oleObj spid="_x0000_s52231" name="Equation" r:id="rId13" imgW="5791200" imgH="17373600" progId="">
                  <p:embed/>
                </p:oleObj>
              </mc:Choice>
              <mc:Fallback>
                <p:oleObj name="Equation" r:id="rId13" imgW="5791200" imgH="17373600" progId="">
                  <p:embed/>
                  <p:pic>
                    <p:nvPicPr>
                      <p:cNvPr id="0" name="图片 52230"/>
                      <p:cNvPicPr>
                        <a:picLocks noChangeAspect="1"/>
                      </p:cNvPicPr>
                      <p:nvPr/>
                    </p:nvPicPr>
                    <p:blipFill>
                      <a:blip r:embed="rId14"/>
                      <a:stretch>
                        <a:fillRect/>
                      </a:stretch>
                    </p:blipFill>
                    <p:spPr>
                      <a:xfrm>
                        <a:off x="3306753" y="3323928"/>
                        <a:ext cx="21907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790" kern="0" spc="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790" kern="0" spc="23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联立并代入题给数据解得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=1 m/s,</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=5 m/s</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随后箱子向右做匀减速直线运动,物体向右做匀加速直线运动,直至速度都变为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=3 m</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/s,在此过程中,设箱子移动的距离为</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μmgx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59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代入数据解得</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=1.6 m</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故从物体开始运动到刚好停在箱子上,箱子在水平面上移动的距离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=1.7 m。</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解法二　图像法　作出物体和箱子的</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图像如图1所示,其中彩色的线表示物体的</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br>
              <a:rPr lang="zh-CN" altLang="en-US" sz="2410" i="1"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图线,黑色的线表示箱子的</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图线。</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时刻物体和箱子发生弹性碰撞,因为二者质量相</a:t>
            </a:r>
            <a:endParaRPr lang="zh-CN" altLang="en-US"/>
          </a:p>
        </p:txBody>
      </p:sp>
      <p:graphicFrame>
        <p:nvGraphicFramePr>
          <p:cNvPr id="4" name="对象 3"/>
          <p:cNvGraphicFramePr>
            <a:graphicFrameLocks noChangeAspect="1"/>
          </p:cNvGraphicFramePr>
          <p:nvPr/>
        </p:nvGraphicFramePr>
        <p:xfrm>
          <a:off x="468000" y="1342946"/>
          <a:ext cx="219075" cy="657225"/>
        </p:xfrm>
        <a:graphic>
          <a:graphicData uri="http://schemas.openxmlformats.org/presentationml/2006/ole">
            <mc:AlternateContent xmlns:mc="http://schemas.openxmlformats.org/markup-compatibility/2006">
              <mc:Choice xmlns:v="urn:schemas-microsoft-com:vml" Requires="v">
                <p:oleObj spid="_x0000_s53249" name="Equation" r:id="rId1" imgW="5791200" imgH="17373600" progId="">
                  <p:embed/>
                </p:oleObj>
              </mc:Choice>
              <mc:Fallback>
                <p:oleObj name="Equation" r:id="rId1" imgW="5791200" imgH="17373600" progId="">
                  <p:embed/>
                  <p:pic>
                    <p:nvPicPr>
                      <p:cNvPr id="0" name="图片 53248"/>
                      <p:cNvPicPr>
                        <a:picLocks noChangeAspect="1"/>
                      </p:cNvPicPr>
                      <p:nvPr/>
                    </p:nvPicPr>
                    <p:blipFill>
                      <a:blip r:embed="rId2"/>
                      <a:stretch>
                        <a:fillRect/>
                      </a:stretch>
                    </p:blipFill>
                    <p:spPr>
                      <a:xfrm>
                        <a:off x="468000" y="1342946"/>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96529" y="1486082"/>
          <a:ext cx="257174" cy="380999"/>
        </p:xfrm>
        <a:graphic>
          <a:graphicData uri="http://schemas.openxmlformats.org/presentationml/2006/ole">
            <mc:AlternateContent xmlns:mc="http://schemas.openxmlformats.org/markup-compatibility/2006">
              <mc:Choice xmlns:v="urn:schemas-microsoft-com:vml" Requires="v">
                <p:oleObj spid="_x0000_s53250" name="Equation" r:id="rId3" imgW="6705600" imgH="10058400" progId="">
                  <p:embed/>
                </p:oleObj>
              </mc:Choice>
              <mc:Fallback>
                <p:oleObj name="Equation" r:id="rId3" imgW="6705600" imgH="10058400" progId="">
                  <p:embed/>
                  <p:pic>
                    <p:nvPicPr>
                      <p:cNvPr id="0" name="图片 53249"/>
                      <p:cNvPicPr>
                        <a:picLocks noChangeAspect="1"/>
                      </p:cNvPicPr>
                      <p:nvPr/>
                    </p:nvPicPr>
                    <p:blipFill>
                      <a:blip r:embed="rId4"/>
                      <a:stretch>
                        <a:fillRect/>
                      </a:stretch>
                    </p:blipFill>
                    <p:spPr>
                      <a:xfrm>
                        <a:off x="896529" y="1486082"/>
                        <a:ext cx="25717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326277" y="1342946"/>
          <a:ext cx="219075" cy="657225"/>
        </p:xfrm>
        <a:graphic>
          <a:graphicData uri="http://schemas.openxmlformats.org/presentationml/2006/ole">
            <mc:AlternateContent xmlns:mc="http://schemas.openxmlformats.org/markup-compatibility/2006">
              <mc:Choice xmlns:v="urn:schemas-microsoft-com:vml" Requires="v">
                <p:oleObj spid="_x0000_s53251" name="Equation" r:id="rId5" imgW="5791200" imgH="17373600" progId="">
                  <p:embed/>
                </p:oleObj>
              </mc:Choice>
              <mc:Fallback>
                <p:oleObj name="Equation" r:id="rId5" imgW="5791200" imgH="17373600" progId="">
                  <p:embed/>
                  <p:pic>
                    <p:nvPicPr>
                      <p:cNvPr id="0" name="图片 53250"/>
                      <p:cNvPicPr>
                        <a:picLocks noChangeAspect="1"/>
                      </p:cNvPicPr>
                      <p:nvPr/>
                    </p:nvPicPr>
                    <p:blipFill>
                      <a:blip r:embed="rId6"/>
                      <a:stretch>
                        <a:fillRect/>
                      </a:stretch>
                    </p:blipFill>
                    <p:spPr>
                      <a:xfrm>
                        <a:off x="1326277" y="1342946"/>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790227" y="1486082"/>
          <a:ext cx="257174" cy="380999"/>
        </p:xfrm>
        <a:graphic>
          <a:graphicData uri="http://schemas.openxmlformats.org/presentationml/2006/ole">
            <mc:AlternateContent xmlns:mc="http://schemas.openxmlformats.org/markup-compatibility/2006">
              <mc:Choice xmlns:v="urn:schemas-microsoft-com:vml" Requires="v">
                <p:oleObj spid="_x0000_s53252" name="Equation" r:id="rId7" imgW="6705600" imgH="10058400" progId="">
                  <p:embed/>
                </p:oleObj>
              </mc:Choice>
              <mc:Fallback>
                <p:oleObj name="Equation" r:id="rId7" imgW="6705600" imgH="10058400" progId="">
                  <p:embed/>
                  <p:pic>
                    <p:nvPicPr>
                      <p:cNvPr id="0" name="图片 53251"/>
                      <p:cNvPicPr>
                        <a:picLocks noChangeAspect="1"/>
                      </p:cNvPicPr>
                      <p:nvPr/>
                    </p:nvPicPr>
                    <p:blipFill>
                      <a:blip r:embed="rId8"/>
                      <a:stretch>
                        <a:fillRect/>
                      </a:stretch>
                    </p:blipFill>
                    <p:spPr>
                      <a:xfrm>
                        <a:off x="1790227" y="1486082"/>
                        <a:ext cx="257174"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219975" y="1342946"/>
          <a:ext cx="219075" cy="657225"/>
        </p:xfrm>
        <a:graphic>
          <a:graphicData uri="http://schemas.openxmlformats.org/presentationml/2006/ole">
            <mc:AlternateContent xmlns:mc="http://schemas.openxmlformats.org/markup-compatibility/2006">
              <mc:Choice xmlns:v="urn:schemas-microsoft-com:vml" Requires="v">
                <p:oleObj spid="_x0000_s53253" name="Equation" r:id="rId9" imgW="5791200" imgH="17373600" progId="">
                  <p:embed/>
                </p:oleObj>
              </mc:Choice>
              <mc:Fallback>
                <p:oleObj name="Equation" r:id="rId9" imgW="5791200" imgH="17373600" progId="">
                  <p:embed/>
                  <p:pic>
                    <p:nvPicPr>
                      <p:cNvPr id="0" name="图片 53252"/>
                      <p:cNvPicPr>
                        <a:picLocks noChangeAspect="1"/>
                      </p:cNvPicPr>
                      <p:nvPr/>
                    </p:nvPicPr>
                    <p:blipFill>
                      <a:blip r:embed="rId10"/>
                      <a:stretch>
                        <a:fillRect/>
                      </a:stretch>
                    </p:blipFill>
                    <p:spPr>
                      <a:xfrm>
                        <a:off x="2219975" y="1342946"/>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783145" y="1486082"/>
          <a:ext cx="228599" cy="380999"/>
        </p:xfrm>
        <a:graphic>
          <a:graphicData uri="http://schemas.openxmlformats.org/presentationml/2006/ole">
            <mc:AlternateContent xmlns:mc="http://schemas.openxmlformats.org/markup-compatibility/2006">
              <mc:Choice xmlns:v="urn:schemas-microsoft-com:vml" Requires="v">
                <p:oleObj spid="_x0000_s53254" name="Equation" r:id="rId11" imgW="6096000" imgH="10058400" progId="">
                  <p:embed/>
                </p:oleObj>
              </mc:Choice>
              <mc:Fallback>
                <p:oleObj name="Equation" r:id="rId11" imgW="6096000" imgH="10058400" progId="">
                  <p:embed/>
                  <p:pic>
                    <p:nvPicPr>
                      <p:cNvPr id="0" name="图片 53253"/>
                      <p:cNvPicPr>
                        <a:picLocks noChangeAspect="1"/>
                      </p:cNvPicPr>
                      <p:nvPr/>
                    </p:nvPicPr>
                    <p:blipFill>
                      <a:blip r:embed="rId12"/>
                      <a:stretch>
                        <a:fillRect/>
                      </a:stretch>
                    </p:blipFill>
                    <p:spPr>
                      <a:xfrm>
                        <a:off x="2783145" y="1486082"/>
                        <a:ext cx="228599" cy="3809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184318" y="1342946"/>
          <a:ext cx="219075" cy="657225"/>
        </p:xfrm>
        <a:graphic>
          <a:graphicData uri="http://schemas.openxmlformats.org/presentationml/2006/ole">
            <mc:AlternateContent xmlns:mc="http://schemas.openxmlformats.org/markup-compatibility/2006">
              <mc:Choice xmlns:v="urn:schemas-microsoft-com:vml" Requires="v">
                <p:oleObj spid="_x0000_s53255" name="Equation" r:id="rId13" imgW="5791200" imgH="17373600" progId="">
                  <p:embed/>
                </p:oleObj>
              </mc:Choice>
              <mc:Fallback>
                <p:oleObj name="Equation" r:id="rId13" imgW="5791200" imgH="17373600" progId="">
                  <p:embed/>
                  <p:pic>
                    <p:nvPicPr>
                      <p:cNvPr id="0" name="图片 53254"/>
                      <p:cNvPicPr>
                        <a:picLocks noChangeAspect="1"/>
                      </p:cNvPicPr>
                      <p:nvPr/>
                    </p:nvPicPr>
                    <p:blipFill>
                      <a:blip r:embed="rId14"/>
                      <a:stretch>
                        <a:fillRect/>
                      </a:stretch>
                    </p:blipFill>
                    <p:spPr>
                      <a:xfrm>
                        <a:off x="3184318" y="1342946"/>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3782908" y="1486082"/>
          <a:ext cx="257174" cy="380999"/>
        </p:xfrm>
        <a:graphic>
          <a:graphicData uri="http://schemas.openxmlformats.org/presentationml/2006/ole">
            <mc:AlternateContent xmlns:mc="http://schemas.openxmlformats.org/markup-compatibility/2006">
              <mc:Choice xmlns:v="urn:schemas-microsoft-com:vml" Requires="v">
                <p:oleObj spid="_x0000_s53256" name="Equation" r:id="rId15" imgW="6705600" imgH="10058400" progId="">
                  <p:embed/>
                </p:oleObj>
              </mc:Choice>
              <mc:Fallback>
                <p:oleObj name="Equation" r:id="rId15" imgW="6705600" imgH="10058400" progId="">
                  <p:embed/>
                  <p:pic>
                    <p:nvPicPr>
                      <p:cNvPr id="0" name="图片 53255"/>
                      <p:cNvPicPr>
                        <a:picLocks noChangeAspect="1"/>
                      </p:cNvPicPr>
                      <p:nvPr/>
                    </p:nvPicPr>
                    <p:blipFill>
                      <a:blip r:embed="rId16"/>
                      <a:stretch>
                        <a:fillRect/>
                      </a:stretch>
                    </p:blipFill>
                    <p:spPr>
                      <a:xfrm>
                        <a:off x="3782908" y="1486082"/>
                        <a:ext cx="257174" cy="38099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6723231" y="3161636"/>
          <a:ext cx="219075" cy="657225"/>
        </p:xfrm>
        <a:graphic>
          <a:graphicData uri="http://schemas.openxmlformats.org/presentationml/2006/ole">
            <mc:AlternateContent xmlns:mc="http://schemas.openxmlformats.org/markup-compatibility/2006">
              <mc:Choice xmlns:v="urn:schemas-microsoft-com:vml" Requires="v">
                <p:oleObj spid="_x0000_s53257" name="Equation" r:id="rId17" imgW="5791200" imgH="17373600" progId="">
                  <p:embed/>
                </p:oleObj>
              </mc:Choice>
              <mc:Fallback>
                <p:oleObj name="Equation" r:id="rId17" imgW="5791200" imgH="17373600" progId="">
                  <p:embed/>
                  <p:pic>
                    <p:nvPicPr>
                      <p:cNvPr id="0" name="图片 53256"/>
                      <p:cNvPicPr>
                        <a:picLocks noChangeAspect="1"/>
                      </p:cNvPicPr>
                      <p:nvPr/>
                    </p:nvPicPr>
                    <p:blipFill>
                      <a:blip r:embed="rId18"/>
                      <a:stretch>
                        <a:fillRect/>
                      </a:stretch>
                    </p:blipFill>
                    <p:spPr>
                      <a:xfrm>
                        <a:off x="6723231" y="3161636"/>
                        <a:ext cx="21907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7321821" y="3304771"/>
          <a:ext cx="257175" cy="381000"/>
        </p:xfrm>
        <a:graphic>
          <a:graphicData uri="http://schemas.openxmlformats.org/presentationml/2006/ole">
            <mc:AlternateContent xmlns:mc="http://schemas.openxmlformats.org/markup-compatibility/2006">
              <mc:Choice xmlns:v="urn:schemas-microsoft-com:vml" Requires="v">
                <p:oleObj spid="_x0000_s53258" name="Equation" r:id="rId19" imgW="6705600" imgH="10058400" progId="">
                  <p:embed/>
                </p:oleObj>
              </mc:Choice>
              <mc:Fallback>
                <p:oleObj name="Equation" r:id="rId19" imgW="6705600" imgH="10058400" progId="">
                  <p:embed/>
                  <p:pic>
                    <p:nvPicPr>
                      <p:cNvPr id="0" name="图片 53257"/>
                      <p:cNvPicPr>
                        <a:picLocks noChangeAspect="1"/>
                      </p:cNvPicPr>
                      <p:nvPr/>
                    </p:nvPicPr>
                    <p:blipFill>
                      <a:blip r:embed="rId20"/>
                      <a:stretch>
                        <a:fillRect/>
                      </a:stretch>
                    </p:blipFill>
                    <p:spPr>
                      <a:xfrm>
                        <a:off x="7321821" y="3304771"/>
                        <a:ext cx="257175" cy="381000"/>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7680896" y="3161636"/>
          <a:ext cx="219075" cy="657225"/>
        </p:xfrm>
        <a:graphic>
          <a:graphicData uri="http://schemas.openxmlformats.org/presentationml/2006/ole">
            <mc:AlternateContent xmlns:mc="http://schemas.openxmlformats.org/markup-compatibility/2006">
              <mc:Choice xmlns:v="urn:schemas-microsoft-com:vml" Requires="v">
                <p:oleObj spid="_x0000_s53259" name="Equation" r:id="rId21" imgW="5791200" imgH="17373600" progId="">
                  <p:embed/>
                </p:oleObj>
              </mc:Choice>
              <mc:Fallback>
                <p:oleObj name="Equation" r:id="rId21" imgW="5791200" imgH="17373600" progId="">
                  <p:embed/>
                  <p:pic>
                    <p:nvPicPr>
                      <p:cNvPr id="0" name="图片 53258"/>
                      <p:cNvPicPr>
                        <a:picLocks noChangeAspect="1"/>
                      </p:cNvPicPr>
                      <p:nvPr/>
                    </p:nvPicPr>
                    <p:blipFill>
                      <a:blip r:embed="rId22"/>
                      <a:stretch>
                        <a:fillRect/>
                      </a:stretch>
                    </p:blipFill>
                    <p:spPr>
                      <a:xfrm>
                        <a:off x="7680896" y="3161636"/>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同,故彼此交换速度。物体及箱子的加速度大小均为</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μg</a:t>
            </a:r>
            <a:r>
              <a:rPr lang="zh-CN" altLang="en-US" sz="2410" kern="0" dirty="0" smtClean="0">
                <a:solidFill>
                  <a:srgbClr val="000000"/>
                </a:solidFill>
                <a:latin typeface="Times New Roman" panose="02020603050405020304" pitchFamily="65" charset="-122"/>
                <a:ea typeface="楷体_GB2312" pitchFamily="65" charset="-122"/>
              </a:rPr>
              <a:t>=5 m/s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,则直线</a:t>
            </a:r>
            <a:r>
              <a:rPr lang="zh-CN" altLang="en-US" sz="2410" i="1" kern="0" dirty="0" smtClean="0">
                <a:solidFill>
                  <a:srgbClr val="000000"/>
                </a:solidFill>
                <a:latin typeface="Times New Roman" panose="02020603050405020304" pitchFamily="65" charset="-122"/>
                <a:ea typeface="楷体_GB2312" pitchFamily="65" charset="-122"/>
              </a:rPr>
              <a:t>Odc</a:t>
            </a:r>
            <a:r>
              <a:rPr lang="zh-CN" altLang="en-US" sz="2410" kern="0" dirty="0" smtClean="0">
                <a:solidFill>
                  <a:srgbClr val="000000"/>
                </a:solidFill>
                <a:latin typeface="Times New Roman" panose="02020603050405020304" pitchFamily="65" charset="-122"/>
                <a:ea typeface="楷体_GB2312" pitchFamily="65" charset="-122"/>
              </a:rPr>
              <a:t>的斜率大</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小为5 m/s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,物体与箱子共速时的速度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=3 m/s,则由几何关系可知,二者共速所需时间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0.6 s</a:t>
            </a:r>
            <a:endParaRPr lang="zh-CN" altLang="en-US"/>
          </a:p>
          <a:p>
            <a:pPr marL="0" indent="0" eaLnBrk="0" latinLnBrk="1" hangingPunct="0">
              <a:lnSpc>
                <a:spcPct val="150000"/>
              </a:lnSpc>
              <a:spcBef>
                <a:spcPts val="145"/>
              </a:spcBef>
              <a:buNone/>
            </a:pPr>
            <a:r>
              <a:rPr lang="zh-CN" altLang="en-US" sz="9945" kern="0" spc="9628"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2735"/>
              </a:spcBef>
              <a:buNone/>
            </a:pPr>
            <a:r>
              <a:rPr lang="zh-CN" altLang="en-US" sz="2410" kern="0" dirty="0" smtClean="0">
                <a:solidFill>
                  <a:srgbClr val="000000"/>
                </a:solidFill>
                <a:latin typeface="Times New Roman" panose="02020603050405020304" pitchFamily="65" charset="-122"/>
                <a:ea typeface="楷体_GB2312" pitchFamily="65" charset="-122"/>
              </a:rPr>
              <a:t>箱子的位移对应阴影区域面积</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140" kern="0" spc="213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1815" kern="0" baseline="-15000" dirty="0" smtClean="0">
                <a:solidFill>
                  <a:srgbClr val="000000"/>
                </a:solidFill>
                <a:latin typeface="Times New Roman" panose="02020603050405020304" pitchFamily="65" charset="-122"/>
                <a:ea typeface="楷体_GB2312" pitchFamily="65" charset="-122"/>
              </a:rPr>
              <a:t>△</a:t>
            </a:r>
            <a:r>
              <a:rPr lang="zh-CN" altLang="en-US" sz="1815" i="1" kern="0" baseline="-15000" dirty="0" smtClean="0">
                <a:solidFill>
                  <a:srgbClr val="000000"/>
                </a:solidFill>
                <a:latin typeface="Times New Roman" panose="02020603050405020304" pitchFamily="65" charset="-122"/>
                <a:ea typeface="楷体_GB2312" pitchFamily="65" charset="-122"/>
              </a:rPr>
              <a:t>bdc</a:t>
            </a:r>
            <a:r>
              <a:rPr lang="zh-CN" altLang="en-US" sz="2410" kern="0" dirty="0" smtClean="0">
                <a:solidFill>
                  <a:srgbClr val="000000"/>
                </a:solidFill>
                <a:latin typeface="Times New Roman" panose="02020603050405020304" pitchFamily="65" charset="-122"/>
                <a:ea typeface="楷体_GB2312" pitchFamily="65" charset="-122"/>
              </a:rPr>
              <a:t>,由几何关系得</a:t>
            </a:r>
            <a:r>
              <a:rPr lang="zh-CN" altLang="en-US" sz="2140" kern="0" spc="213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=0.9 m,</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1815" kern="0" baseline="-15000" dirty="0" smtClean="0">
                <a:solidFill>
                  <a:srgbClr val="000000"/>
                </a:solidFill>
                <a:latin typeface="Times New Roman" panose="02020603050405020304" pitchFamily="65" charset="-122"/>
                <a:ea typeface="楷体_GB2312" pitchFamily="65" charset="-122"/>
              </a:rPr>
              <a:t>Δ</a:t>
            </a:r>
            <a:r>
              <a:rPr lang="zh-CN" altLang="en-US" sz="1815" i="1" kern="0" baseline="-15000" dirty="0" smtClean="0">
                <a:solidFill>
                  <a:srgbClr val="000000"/>
                </a:solidFill>
                <a:latin typeface="Times New Roman" panose="02020603050405020304" pitchFamily="65" charset="-122"/>
                <a:ea typeface="楷体_GB2312" pitchFamily="65" charset="-122"/>
              </a:rPr>
              <a:t>bdc</a:t>
            </a:r>
            <a:r>
              <a:rPr lang="zh-CN" altLang="en-US" sz="2410" kern="0" dirty="0" smtClean="0">
                <a:solidFill>
                  <a:srgbClr val="000000"/>
                </a:solidFill>
                <a:latin typeface="Times New Roman" panose="02020603050405020304" pitchFamily="65" charset="-122"/>
                <a:ea typeface="楷体_GB2312" pitchFamily="65" charset="-122"/>
              </a:rPr>
              <a:t>对应第一次碰</a:t>
            </a:r>
            <a:endParaRPr lang="zh-CN" altLang="en-US"/>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后物体相对箱子向左移动的距离,即0.8 m[由(1)问得出],综上,箱子在水平面上移动的</a:t>
            </a:r>
            <a:endParaRPr lang="zh-CN" altLang="en-US"/>
          </a:p>
        </p:txBody>
      </p:sp>
      <p:pic>
        <p:nvPicPr>
          <p:cNvPr id="3" name="图片 3" descr="textimage40.jpeg"/>
          <p:cNvPicPr>
            <a:picLocks noChangeAspect="1"/>
          </p:cNvPicPr>
          <p:nvPr/>
        </p:nvPicPr>
        <p:blipFill>
          <a:blip r:embed="rId1" cstate="print"/>
          <a:stretch>
            <a:fillRect/>
          </a:stretch>
        </p:blipFill>
        <p:spPr>
          <a:xfrm>
            <a:off x="5298276" y="2420137"/>
            <a:ext cx="2297282" cy="2455715"/>
          </a:xfrm>
          <a:prstGeom prst="rect">
            <a:avLst/>
          </a:prstGeom>
        </p:spPr>
      </p:pic>
      <p:graphicFrame>
        <p:nvGraphicFramePr>
          <p:cNvPr id="5" name="对象 4"/>
          <p:cNvGraphicFramePr>
            <a:graphicFrameLocks noChangeAspect="1"/>
          </p:cNvGraphicFramePr>
          <p:nvPr/>
        </p:nvGraphicFramePr>
        <p:xfrm>
          <a:off x="4771737" y="5125085"/>
          <a:ext cx="542925" cy="381000"/>
        </p:xfrm>
        <a:graphic>
          <a:graphicData uri="http://schemas.openxmlformats.org/presentationml/2006/ole">
            <mc:AlternateContent xmlns:mc="http://schemas.openxmlformats.org/markup-compatibility/2006">
              <mc:Choice xmlns:v="urn:schemas-microsoft-com:vml" Requires="v">
                <p:oleObj spid="_x0000_s54273" name="Equation" r:id="rId2" imgW="14325600" imgH="10058400" progId="">
                  <p:embed/>
                </p:oleObj>
              </mc:Choice>
              <mc:Fallback>
                <p:oleObj name="Equation" r:id="rId2" imgW="14325600" imgH="10058400" progId="">
                  <p:embed/>
                  <p:pic>
                    <p:nvPicPr>
                      <p:cNvPr id="0" name="图片 54272"/>
                      <p:cNvPicPr>
                        <a:picLocks noChangeAspect="1"/>
                      </p:cNvPicPr>
                      <p:nvPr/>
                    </p:nvPicPr>
                    <p:blipFill>
                      <a:blip r:embed="rId3"/>
                      <a:stretch>
                        <a:fillRect/>
                      </a:stretch>
                    </p:blipFill>
                    <p:spPr>
                      <a:xfrm>
                        <a:off x="4771737" y="5125085"/>
                        <a:ext cx="542925"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926808" y="5125085"/>
          <a:ext cx="542925" cy="381000"/>
        </p:xfrm>
        <a:graphic>
          <a:graphicData uri="http://schemas.openxmlformats.org/presentationml/2006/ole">
            <mc:AlternateContent xmlns:mc="http://schemas.openxmlformats.org/markup-compatibility/2006">
              <mc:Choice xmlns:v="urn:schemas-microsoft-com:vml" Requires="v">
                <p:oleObj spid="_x0000_s54274" name="Equation" r:id="rId4" imgW="14325600" imgH="10058400" progId="">
                  <p:embed/>
                </p:oleObj>
              </mc:Choice>
              <mc:Fallback>
                <p:oleObj name="Equation" r:id="rId4" imgW="14325600" imgH="10058400" progId="">
                  <p:embed/>
                  <p:pic>
                    <p:nvPicPr>
                      <p:cNvPr id="0" name="图片 54273"/>
                      <p:cNvPicPr>
                        <a:picLocks noChangeAspect="1"/>
                      </p:cNvPicPr>
                      <p:nvPr/>
                    </p:nvPicPr>
                    <p:blipFill>
                      <a:blip r:embed="rId5"/>
                      <a:stretch>
                        <a:fillRect/>
                      </a:stretch>
                    </p:blipFill>
                    <p:spPr>
                      <a:xfrm>
                        <a:off x="7926808" y="5125085"/>
                        <a:ext cx="542925" cy="3810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距离为1.7 m。</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解法三　质心运动定律</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对箱子和物体组成的系统,由质心运动定律可知,质心加速度为0,质心以</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=3 m/s做匀速</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直线运动,经过</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=0.6 s,质心通过的位移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C</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=1.8 m</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作出箱子和物体在此过程中的运动示意图,如图2所示,可知箱子在水平面上移动的距</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离为1.7 m。</a:t>
            </a:r>
            <a:endParaRPr lang="zh-CN" altLang="en-US"/>
          </a:p>
          <a:p>
            <a:pPr marL="0" indent="0" eaLnBrk="0" latinLnBrk="1" hangingPunct="0">
              <a:lnSpc>
                <a:spcPct val="150000"/>
              </a:lnSpc>
              <a:spcBef>
                <a:spcPts val="145"/>
              </a:spcBef>
              <a:buNone/>
            </a:pPr>
            <a:r>
              <a:rPr lang="zh-CN" altLang="en-US" sz="8180" kern="0" spc="2879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a:p>
        </p:txBody>
      </p:sp>
      <p:pic>
        <p:nvPicPr>
          <p:cNvPr id="3" name="图片 3" descr="textimage41.jpeg"/>
          <p:cNvPicPr>
            <a:picLocks noChangeAspect="1"/>
          </p:cNvPicPr>
          <p:nvPr/>
        </p:nvPicPr>
        <p:blipFill>
          <a:blip r:embed="rId1" cstate="print"/>
          <a:stretch>
            <a:fillRect/>
          </a:stretch>
        </p:blipFill>
        <p:spPr>
          <a:xfrm>
            <a:off x="3726640" y="4012875"/>
            <a:ext cx="4695825" cy="2143125"/>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08797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量是动量变化的原因。</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(3)由</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,得</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246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,即物体所受的合力等于物体动量的变化率。</a:t>
            </a:r>
            <a:endParaRPr lang="zh-CN" altLang="en-US" dirty="0"/>
          </a:p>
          <a:p>
            <a:pPr marL="0" indent="0" eaLnBrk="0" latinLnBrk="1" hangingPunct="0">
              <a:lnSpc>
                <a:spcPct val="150000"/>
              </a:lnSpc>
              <a:spcBef>
                <a:spcPts val="40"/>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二、应用动量定理解释生活现象</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当物体的动量变化量Δ</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一定时,力的作用时间Δ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越短,力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就越大;力的作用时间Δ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越</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长,力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就越小。</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当作用力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一定时,力的作用时间Δ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越长,动量变化量Δ</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越大;力的作用时间Δ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越短,动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量变化量Δ</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越小。</a:t>
            </a:r>
            <a:endParaRPr lang="zh-CN" altLang="en-US" dirty="0"/>
          </a:p>
        </p:txBody>
      </p:sp>
      <p:graphicFrame>
        <p:nvGraphicFramePr>
          <p:cNvPr id="4" name="对象 3"/>
          <p:cNvGraphicFramePr>
            <a:graphicFrameLocks noChangeAspect="1"/>
          </p:cNvGraphicFramePr>
          <p:nvPr/>
        </p:nvGraphicFramePr>
        <p:xfrm>
          <a:off x="2977678" y="1310583"/>
          <a:ext cx="704850" cy="657224"/>
        </p:xfrm>
        <a:graphic>
          <a:graphicData uri="http://schemas.openxmlformats.org/presentationml/2006/ole">
            <mc:AlternateContent xmlns:mc="http://schemas.openxmlformats.org/markup-compatibility/2006">
              <mc:Choice xmlns:v="urn:schemas-microsoft-com:vml" Requires="v">
                <p:oleObj spid="_x0000_s3073" name="Equation" r:id="rId1" imgW="18592800" imgH="17373600" progId="">
                  <p:embed/>
                </p:oleObj>
              </mc:Choice>
              <mc:Fallback>
                <p:oleObj name="Equation" r:id="rId1" imgW="18592800" imgH="17373600" progId="">
                  <p:embed/>
                  <p:pic>
                    <p:nvPicPr>
                      <p:cNvPr id="0" name="图片 3072"/>
                      <p:cNvPicPr>
                        <a:picLocks noChangeAspect="1"/>
                      </p:cNvPicPr>
                      <p:nvPr/>
                    </p:nvPicPr>
                    <p:blipFill>
                      <a:blip r:embed="rId2"/>
                      <a:stretch>
                        <a:fillRect/>
                      </a:stretch>
                    </p:blipFill>
                    <p:spPr>
                      <a:xfrm>
                        <a:off x="2977678" y="1310583"/>
                        <a:ext cx="704850"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855101" y="1310583"/>
          <a:ext cx="390524" cy="657224"/>
        </p:xfrm>
        <a:graphic>
          <a:graphicData uri="http://schemas.openxmlformats.org/presentationml/2006/ole">
            <mc:AlternateContent xmlns:mc="http://schemas.openxmlformats.org/markup-compatibility/2006">
              <mc:Choice xmlns:v="urn:schemas-microsoft-com:vml" Requires="v">
                <p:oleObj spid="_x0000_s3075" name="Equation" r:id="rId3" imgW="10363200" imgH="17373600" progId="">
                  <p:embed/>
                </p:oleObj>
              </mc:Choice>
              <mc:Fallback>
                <p:oleObj name="Equation" r:id="rId3" imgW="10363200" imgH="17373600" progId="">
                  <p:embed/>
                  <p:pic>
                    <p:nvPicPr>
                      <p:cNvPr id="0" name="图片 3074"/>
                      <p:cNvPicPr>
                        <a:picLocks noChangeAspect="1"/>
                      </p:cNvPicPr>
                      <p:nvPr/>
                    </p:nvPicPr>
                    <p:blipFill>
                      <a:blip r:embed="rId4"/>
                      <a:stretch>
                        <a:fillRect/>
                      </a:stretch>
                    </p:blipFill>
                    <p:spPr>
                      <a:xfrm>
                        <a:off x="3855101" y="1310583"/>
                        <a:ext cx="390524" cy="657224"/>
                      </a:xfrm>
                      <a:prstGeom prst="rect">
                        <a:avLst/>
                      </a:prstGeom>
                      <a:noFill/>
                      <a:ln w="9525">
                        <a:noFill/>
                      </a:ln>
                    </p:spPr>
                  </p:pic>
                </p:oleObj>
              </mc:Fallback>
            </mc:AlternateContent>
          </a:graphicData>
        </a:graphic>
      </p:graphicFrame>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7107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提分关键·知识拓展</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质心运动定律</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作用在质点系上的合力等于质点系总质量与质心加速度的乘积,即</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a:t>
            </a:r>
            <a:r>
              <a:rPr lang="zh-CN" altLang="en-US" sz="1815" i="1" kern="0" baseline="-1500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。其中</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表示</a:t>
            </a:r>
            <a:br>
              <a:rPr dirty="0"/>
            </a:br>
            <a:r>
              <a:rPr lang="zh-CN" altLang="en-US" sz="2410" kern="0" dirty="0" smtClean="0">
                <a:solidFill>
                  <a:srgbClr val="000000"/>
                </a:solidFill>
                <a:latin typeface="Times New Roman" panose="02020603050405020304" pitchFamily="65" charset="-122"/>
                <a:ea typeface="楷体_GB2312" pitchFamily="65" charset="-122"/>
              </a:rPr>
              <a:t>质点系所受合力,</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表示质点系总质量,</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1815" i="1" kern="0" baseline="-1500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表示质心的加速度。</a:t>
            </a:r>
            <a:endParaRPr lang="zh-CN" alt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717958"/>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(2024湖南,15,16分)</a:t>
            </a:r>
            <a:r>
              <a:rPr lang="zh-CN" altLang="en-US" sz="2410" kern="0" dirty="0" smtClean="0">
                <a:solidFill>
                  <a:srgbClr val="000000"/>
                </a:solidFill>
                <a:latin typeface="Times New Roman" panose="02020603050405020304" pitchFamily="65" charset="-122"/>
                <a:ea typeface="华文细黑" panose="02010600040101010101" pitchFamily="65" charset="-122"/>
              </a:rPr>
              <a:t>如图,半径为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的圆环水平放置并固定,圆环内有质量为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)。初始时小球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以初速度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沿圆环切线方向运动,与静止的小球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发生碰撞。不计小球与圆环之间的摩擦,两小球始终在圆环内运动。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(1)若小球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碰撞后结合在一起,求碰撞后小球组合体的速度大小及做圆周运动所需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向心力的大小;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(2)若小球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之间为弹性碰撞,且所有的碰撞位置刚好位于等边三角形的三个顶点,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求小球的质量比</a:t>
            </a:r>
            <a:r>
              <a:rPr lang="zh-CN" altLang="en-US" sz="3315" kern="0" spc="-167"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(3)若小球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之间为非弹性碰撞,每次碰撞后的相对速度大小为碰撞前的相对速度大</a:t>
            </a:r>
            <a:endParaRPr lang="zh-CN" altLang="en-US" dirty="0"/>
          </a:p>
        </p:txBody>
      </p:sp>
      <p:graphicFrame>
        <p:nvGraphicFramePr>
          <p:cNvPr id="4" name="对象 3"/>
          <p:cNvGraphicFramePr>
            <a:graphicFrameLocks noChangeAspect="1"/>
          </p:cNvGraphicFramePr>
          <p:nvPr/>
        </p:nvGraphicFramePr>
        <p:xfrm>
          <a:off x="2610000" y="4134649"/>
          <a:ext cx="400049" cy="723899"/>
        </p:xfrm>
        <a:graphic>
          <a:graphicData uri="http://schemas.openxmlformats.org/presentationml/2006/ole">
            <mc:AlternateContent xmlns:mc="http://schemas.openxmlformats.org/markup-compatibility/2006">
              <mc:Choice xmlns:v="urn:schemas-microsoft-com:vml" Requires="v">
                <p:oleObj spid="_x0000_s55297" name="Equation" r:id="rId1" imgW="10668000" imgH="19202400" progId="">
                  <p:embed/>
                </p:oleObj>
              </mc:Choice>
              <mc:Fallback>
                <p:oleObj name="Equation" r:id="rId1" imgW="10668000" imgH="19202400" progId="">
                  <p:embed/>
                  <p:pic>
                    <p:nvPicPr>
                      <p:cNvPr id="0" name="图片 55296"/>
                      <p:cNvPicPr>
                        <a:picLocks noChangeAspect="1"/>
                      </p:cNvPicPr>
                      <p:nvPr/>
                    </p:nvPicPr>
                    <p:blipFill>
                      <a:blip r:embed="rId2"/>
                      <a:stretch>
                        <a:fillRect/>
                      </a:stretch>
                    </p:blipFill>
                    <p:spPr>
                      <a:xfrm>
                        <a:off x="2610000" y="4134649"/>
                        <a:ext cx="400049" cy="7238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小的</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倍(0&lt;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&lt;1),求第1次碰撞到第2</a:t>
            </a:r>
            <a:r>
              <a:rPr lang="zh-CN" altLang="en-US" sz="2410" i="1" kern="0" dirty="0" smtClean="0">
                <a:solidFill>
                  <a:srgbClr val="000000"/>
                </a:solidFill>
                <a:latin typeface="Times New Roman" panose="02020603050405020304" pitchFamily="65" charset="-122"/>
                <a:ea typeface="华文细黑" panose="02010600040101010101" pitchFamily="65" charset="-122"/>
              </a:rPr>
              <a:t>n</a:t>
            </a:r>
            <a:r>
              <a:rPr lang="zh-CN" altLang="en-US" sz="2410" kern="0" dirty="0" smtClean="0">
                <a:solidFill>
                  <a:srgbClr val="000000"/>
                </a:solidFill>
                <a:latin typeface="Times New Roman" panose="02020603050405020304" pitchFamily="65" charset="-122"/>
                <a:ea typeface="华文细黑" panose="02010600040101010101" pitchFamily="65" charset="-122"/>
              </a:rPr>
              <a:t>+1次碰撞之间小球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通过的路程。</a:t>
            </a:r>
            <a:endParaRPr lang="zh-CN" altLang="en-US"/>
          </a:p>
          <a:p>
            <a:pPr marL="0" indent="0" eaLnBrk="0" latinLnBrk="1" hangingPunct="0">
              <a:lnSpc>
                <a:spcPct val="150000"/>
              </a:lnSpc>
              <a:spcBef>
                <a:spcPts val="145"/>
              </a:spcBef>
              <a:buNone/>
            </a:pPr>
            <a:r>
              <a:rPr lang="zh-CN" altLang="en-US" sz="8280" kern="0" spc="859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p:txBody>
      </p:sp>
      <p:pic>
        <p:nvPicPr>
          <p:cNvPr id="3" name="图片 3" descr="textimage42.jpeg"/>
          <p:cNvPicPr>
            <a:picLocks noChangeAspect="1"/>
          </p:cNvPicPr>
          <p:nvPr/>
        </p:nvPicPr>
        <p:blipFill>
          <a:blip r:embed="rId1"/>
          <a:stretch>
            <a:fillRect/>
          </a:stretch>
        </p:blipFill>
        <p:spPr>
          <a:xfrm>
            <a:off x="4726772" y="1391186"/>
            <a:ext cx="2143125" cy="2171700"/>
          </a:xfrm>
          <a:prstGeom prst="rect">
            <a:avLst/>
          </a:prstGeom>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149560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3275" kern="0" spc="4449"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450" kern="0" spc="720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(2)2或5</a:t>
            </a:r>
            <a:endParaRPr lang="zh-CN" altLang="en-US" dirty="0"/>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3315" kern="0" spc="440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185" kern="0" spc="558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1742800" y="567319"/>
          <a:ext cx="981074" cy="723900"/>
        </p:xfrm>
        <a:graphic>
          <a:graphicData uri="http://schemas.openxmlformats.org/presentationml/2006/ole">
            <mc:AlternateContent xmlns:mc="http://schemas.openxmlformats.org/markup-compatibility/2006">
              <mc:Choice xmlns:v="urn:schemas-microsoft-com:vml" Requires="v">
                <p:oleObj spid="_x0000_s56321" name="Equation" r:id="rId1" imgW="25908000" imgH="19202400" progId="">
                  <p:embed/>
                </p:oleObj>
              </mc:Choice>
              <mc:Fallback>
                <p:oleObj name="Equation" r:id="rId1" imgW="25908000" imgH="19202400" progId="">
                  <p:embed/>
                  <p:pic>
                    <p:nvPicPr>
                      <p:cNvPr id="0" name="图片 56320"/>
                      <p:cNvPicPr>
                        <a:picLocks noChangeAspect="1"/>
                      </p:cNvPicPr>
                      <p:nvPr/>
                    </p:nvPicPr>
                    <p:blipFill>
                      <a:blip r:embed="rId2"/>
                      <a:stretch>
                        <a:fillRect/>
                      </a:stretch>
                    </p:blipFill>
                    <p:spPr>
                      <a:xfrm>
                        <a:off x="1742800" y="567319"/>
                        <a:ext cx="981074"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241015" y="528028"/>
          <a:ext cx="1352549" cy="761999"/>
        </p:xfrm>
        <a:graphic>
          <a:graphicData uri="http://schemas.openxmlformats.org/presentationml/2006/ole">
            <mc:AlternateContent xmlns:mc="http://schemas.openxmlformats.org/markup-compatibility/2006">
              <mc:Choice xmlns:v="urn:schemas-microsoft-com:vml" Requires="v">
                <p:oleObj spid="_x0000_s56322" name="Equation" r:id="rId3" imgW="35661600" imgH="20116800" progId="">
                  <p:embed/>
                </p:oleObj>
              </mc:Choice>
              <mc:Fallback>
                <p:oleObj name="Equation" r:id="rId3" imgW="35661600" imgH="20116800" progId="">
                  <p:embed/>
                  <p:pic>
                    <p:nvPicPr>
                      <p:cNvPr id="0" name="图片 56321"/>
                      <p:cNvPicPr>
                        <a:picLocks noChangeAspect="1"/>
                      </p:cNvPicPr>
                      <p:nvPr/>
                    </p:nvPicPr>
                    <p:blipFill>
                      <a:blip r:embed="rId4"/>
                      <a:stretch>
                        <a:fillRect/>
                      </a:stretch>
                    </p:blipFill>
                    <p:spPr>
                      <a:xfrm>
                        <a:off x="3241015" y="528028"/>
                        <a:ext cx="1352549" cy="761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24800" y="1365086"/>
          <a:ext cx="981075" cy="723900"/>
        </p:xfrm>
        <a:graphic>
          <a:graphicData uri="http://schemas.openxmlformats.org/presentationml/2006/ole">
            <mc:AlternateContent xmlns:mc="http://schemas.openxmlformats.org/markup-compatibility/2006">
              <mc:Choice xmlns:v="urn:schemas-microsoft-com:vml" Requires="v">
                <p:oleObj spid="_x0000_s56323" name="Equation" r:id="rId5" imgW="25908000" imgH="19202400" progId="">
                  <p:embed/>
                </p:oleObj>
              </mc:Choice>
              <mc:Fallback>
                <p:oleObj name="Equation" r:id="rId5" imgW="25908000" imgH="19202400" progId="">
                  <p:embed/>
                  <p:pic>
                    <p:nvPicPr>
                      <p:cNvPr id="0" name="图片 56322"/>
                      <p:cNvPicPr>
                        <a:picLocks noChangeAspect="1"/>
                      </p:cNvPicPr>
                      <p:nvPr/>
                    </p:nvPicPr>
                    <p:blipFill>
                      <a:blip r:embed="rId6"/>
                      <a:stretch>
                        <a:fillRect/>
                      </a:stretch>
                    </p:blipFill>
                    <p:spPr>
                      <a:xfrm>
                        <a:off x="824800" y="1365086"/>
                        <a:ext cx="981075"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882375" y="1315973"/>
          <a:ext cx="1114425" cy="695325"/>
        </p:xfrm>
        <a:graphic>
          <a:graphicData uri="http://schemas.openxmlformats.org/presentationml/2006/ole">
            <mc:AlternateContent xmlns:mc="http://schemas.openxmlformats.org/markup-compatibility/2006">
              <mc:Choice xmlns:v="urn:schemas-microsoft-com:vml" Requires="v">
                <p:oleObj spid="_x0000_s56324" name="Equation" r:id="rId7" imgW="29565600" imgH="18288000" progId="">
                  <p:embed/>
                </p:oleObj>
              </mc:Choice>
              <mc:Fallback>
                <p:oleObj name="Equation" r:id="rId7" imgW="29565600" imgH="18288000" progId="">
                  <p:embed/>
                  <p:pic>
                    <p:nvPicPr>
                      <p:cNvPr id="0" name="图片 56323"/>
                      <p:cNvPicPr>
                        <a:picLocks noChangeAspect="1"/>
                      </p:cNvPicPr>
                      <p:nvPr/>
                    </p:nvPicPr>
                    <p:blipFill>
                      <a:blip r:embed="rId8"/>
                      <a:stretch>
                        <a:fillRect/>
                      </a:stretch>
                    </p:blipFill>
                    <p:spPr>
                      <a:xfrm>
                        <a:off x="1882375" y="1315973"/>
                        <a:ext cx="1114425" cy="695325"/>
                      </a:xfrm>
                      <a:prstGeom prst="rect">
                        <a:avLst/>
                      </a:prstGeom>
                      <a:noFill/>
                      <a:ln w="9525">
                        <a:noFill/>
                      </a:ln>
                    </p:spPr>
                  </p:pic>
                </p:oleObj>
              </mc:Fallback>
            </mc:AlternateContent>
          </a:graphicData>
        </a:graphic>
      </p:graphicFrame>
      <p:sp>
        <p:nvSpPr>
          <p:cNvPr id="8" name="TextBox 2"/>
          <p:cNvSpPr txBox="1"/>
          <p:nvPr/>
        </p:nvSpPr>
        <p:spPr>
          <a:xfrm>
            <a:off x="468000" y="2169156"/>
            <a:ext cx="11831400" cy="403719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(1)小球</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和</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发生完全非弹性碰撞,由动量守恒定律得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br>
              <a:rPr dirty="0">
                <a:latin typeface="Times New Roman" panose="02020603050405020304"/>
                <a:ea typeface="楷体" panose="02010609060101010101" pitchFamily="49" charset="-122"/>
                <a:sym typeface="Times New Roman" panose="02020603050405020304"/>
              </a:rPr>
            </a:br>
            <a:r>
              <a:rPr lang="zh-CN" altLang="en-US" sz="3315" kern="0" spc="440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对组合体受力分析,其做圆周运动的向心力</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向</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20" kern="0" spc="-744"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向</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450" kern="0" spc="7201"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(2)标出所有碰撞位置如图所示,Ⅰ、Ⅱ、Ⅲ三处为等边三角形的三个顶点。</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9" name="对象 8"/>
          <p:cNvGraphicFramePr>
            <a:graphicFrameLocks noChangeAspect="1"/>
          </p:cNvGraphicFramePr>
          <p:nvPr/>
        </p:nvGraphicFramePr>
        <p:xfrm>
          <a:off x="468000" y="2845453"/>
          <a:ext cx="981075" cy="723900"/>
        </p:xfrm>
        <a:graphic>
          <a:graphicData uri="http://schemas.openxmlformats.org/presentationml/2006/ole">
            <mc:AlternateContent xmlns:mc="http://schemas.openxmlformats.org/markup-compatibility/2006">
              <mc:Choice xmlns:v="urn:schemas-microsoft-com:vml" Requires="v">
                <p:oleObj spid="_x0000_s56325" name="Equation" r:id="rId9" imgW="25908000" imgH="19202400" progId="">
                  <p:embed/>
                </p:oleObj>
              </mc:Choice>
              <mc:Fallback>
                <p:oleObj name="Equation" r:id="rId9" imgW="25908000" imgH="19202400" progId="">
                  <p:embed/>
                  <p:pic>
                    <p:nvPicPr>
                      <p:cNvPr id="0" name="图片 56324"/>
                      <p:cNvPicPr>
                        <a:picLocks noChangeAspect="1"/>
                      </p:cNvPicPr>
                      <p:nvPr/>
                    </p:nvPicPr>
                    <p:blipFill>
                      <a:blip r:embed="rId10"/>
                      <a:stretch>
                        <a:fillRect/>
                      </a:stretch>
                    </p:blipFill>
                    <p:spPr>
                      <a:xfrm>
                        <a:off x="468000" y="2845453"/>
                        <a:ext cx="981075" cy="7239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965134" y="4137995"/>
          <a:ext cx="314325" cy="695324"/>
        </p:xfrm>
        <a:graphic>
          <a:graphicData uri="http://schemas.openxmlformats.org/presentationml/2006/ole">
            <mc:AlternateContent xmlns:mc="http://schemas.openxmlformats.org/markup-compatibility/2006">
              <mc:Choice xmlns:v="urn:schemas-microsoft-com:vml" Requires="v">
                <p:oleObj spid="_x0000_s56326" name="Equation" r:id="rId11" imgW="8229600" imgH="18288000" progId="">
                  <p:embed/>
                </p:oleObj>
              </mc:Choice>
              <mc:Fallback>
                <p:oleObj name="Equation" r:id="rId11" imgW="8229600" imgH="18288000" progId="">
                  <p:embed/>
                  <p:pic>
                    <p:nvPicPr>
                      <p:cNvPr id="0" name="图片 56325"/>
                      <p:cNvPicPr>
                        <a:picLocks noChangeAspect="1"/>
                      </p:cNvPicPr>
                      <p:nvPr/>
                    </p:nvPicPr>
                    <p:blipFill>
                      <a:blip r:embed="rId12"/>
                      <a:stretch>
                        <a:fillRect/>
                      </a:stretch>
                    </p:blipFill>
                    <p:spPr>
                      <a:xfrm>
                        <a:off x="1965134" y="4137995"/>
                        <a:ext cx="314325" cy="6953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204774" y="4941470"/>
          <a:ext cx="1352550" cy="761999"/>
        </p:xfrm>
        <a:graphic>
          <a:graphicData uri="http://schemas.openxmlformats.org/presentationml/2006/ole">
            <mc:AlternateContent xmlns:mc="http://schemas.openxmlformats.org/markup-compatibility/2006">
              <mc:Choice xmlns:v="urn:schemas-microsoft-com:vml" Requires="v">
                <p:oleObj spid="_x0000_s56327" name="Equation" r:id="rId13" imgW="35661600" imgH="20116800" progId="">
                  <p:embed/>
                </p:oleObj>
              </mc:Choice>
              <mc:Fallback>
                <p:oleObj name="Equation" r:id="rId13" imgW="35661600" imgH="20116800" progId="">
                  <p:embed/>
                  <p:pic>
                    <p:nvPicPr>
                      <p:cNvPr id="0" name="图片 56326"/>
                      <p:cNvPicPr>
                        <a:picLocks noChangeAspect="1"/>
                      </p:cNvPicPr>
                      <p:nvPr/>
                    </p:nvPicPr>
                    <p:blipFill>
                      <a:blip r:embed="rId14"/>
                      <a:stretch>
                        <a:fillRect/>
                      </a:stretch>
                    </p:blipFill>
                    <p:spPr>
                      <a:xfrm>
                        <a:off x="2204774" y="4941470"/>
                        <a:ext cx="1352550" cy="7619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6359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5310" kern="0" spc="4590"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915"/>
              </a:spcBef>
              <a:buNone/>
            </a:pPr>
            <a:r>
              <a:rPr lang="zh-CN" altLang="en-US" sz="2410" kern="0" dirty="0" smtClean="0">
                <a:solidFill>
                  <a:srgbClr val="000000"/>
                </a:solidFill>
                <a:latin typeface="Times New Roman" panose="02020603050405020304" pitchFamily="65" charset="-122"/>
                <a:ea typeface="楷体_GB2312" pitchFamily="65" charset="-122"/>
              </a:rPr>
              <a:t>第1次碰撞,小球</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撞上小球</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,发生弹性碰撞,由动量守恒定律得</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由机械能守恒定律有</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1790" kern="0" spc="30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790" kern="0" spc="309"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440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440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,由题意可知</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&gt;0,</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&gt;0,即碰后两球同向</a:t>
            </a:r>
            <a:r>
              <a:rPr lang="zh-CN" altLang="en-US" sz="2410" kern="0" dirty="0" smtClean="0">
                <a:solidFill>
                  <a:srgbClr val="000000"/>
                </a:solidFill>
                <a:latin typeface="Times New Roman" panose="02020603050405020304" pitchFamily="65" charset="-122"/>
                <a:ea typeface="楷体_GB2312" pitchFamily="65" charset="-122"/>
              </a:rPr>
              <a:t>运动</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第2次碰撞,小球</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撞上小球</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,发生弹性碰撞,第2次碰后,小球</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的速度恢复到</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,小球</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静</a:t>
            </a:r>
            <a:endParaRPr lang="zh-CN" altLang="en-US" dirty="0"/>
          </a:p>
        </p:txBody>
      </p:sp>
      <p:pic>
        <p:nvPicPr>
          <p:cNvPr id="3" name="图片 3" descr="textimage43.jpeg"/>
          <p:cNvPicPr>
            <a:picLocks noChangeAspect="1"/>
          </p:cNvPicPr>
          <p:nvPr/>
        </p:nvPicPr>
        <p:blipFill>
          <a:blip r:embed="rId1"/>
          <a:stretch>
            <a:fillRect/>
          </a:stretch>
        </p:blipFill>
        <p:spPr>
          <a:xfrm>
            <a:off x="5369714" y="634187"/>
            <a:ext cx="1257300" cy="1304924"/>
          </a:xfrm>
          <a:prstGeom prst="rect">
            <a:avLst/>
          </a:prstGeom>
        </p:spPr>
      </p:pic>
      <p:graphicFrame>
        <p:nvGraphicFramePr>
          <p:cNvPr id="5" name="对象 4"/>
          <p:cNvGraphicFramePr>
            <a:graphicFrameLocks noChangeAspect="1"/>
          </p:cNvGraphicFramePr>
          <p:nvPr/>
        </p:nvGraphicFramePr>
        <p:xfrm>
          <a:off x="3222000" y="3224496"/>
          <a:ext cx="219075" cy="657225"/>
        </p:xfrm>
        <a:graphic>
          <a:graphicData uri="http://schemas.openxmlformats.org/presentationml/2006/ole">
            <mc:AlternateContent xmlns:mc="http://schemas.openxmlformats.org/markup-compatibility/2006">
              <mc:Choice xmlns:v="urn:schemas-microsoft-com:vml" Requires="v">
                <p:oleObj spid="_x0000_s57345" name="Equation" r:id="rId2" imgW="5791200" imgH="17373600" progId="">
                  <p:embed/>
                </p:oleObj>
              </mc:Choice>
              <mc:Fallback>
                <p:oleObj name="Equation" r:id="rId2" imgW="5791200" imgH="17373600" progId="">
                  <p:embed/>
                  <p:pic>
                    <p:nvPicPr>
                      <p:cNvPr id="0" name="图片 57344"/>
                      <p:cNvPicPr>
                        <a:picLocks noChangeAspect="1"/>
                      </p:cNvPicPr>
                      <p:nvPr/>
                    </p:nvPicPr>
                    <p:blipFill>
                      <a:blip r:embed="rId3"/>
                      <a:stretch>
                        <a:fillRect/>
                      </a:stretch>
                    </p:blipFill>
                    <p:spPr>
                      <a:xfrm>
                        <a:off x="3222000" y="3224496"/>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747762" y="3367632"/>
          <a:ext cx="257174" cy="380999"/>
        </p:xfrm>
        <a:graphic>
          <a:graphicData uri="http://schemas.openxmlformats.org/presentationml/2006/ole">
            <mc:AlternateContent xmlns:mc="http://schemas.openxmlformats.org/markup-compatibility/2006">
              <mc:Choice xmlns:v="urn:schemas-microsoft-com:vml" Requires="v">
                <p:oleObj spid="_x0000_s57346" name="Equation" r:id="rId4" imgW="6705600" imgH="10058400" progId="">
                  <p:embed/>
                </p:oleObj>
              </mc:Choice>
              <mc:Fallback>
                <p:oleObj name="Equation" r:id="rId4" imgW="6705600" imgH="10058400" progId="">
                  <p:embed/>
                  <p:pic>
                    <p:nvPicPr>
                      <p:cNvPr id="0" name="图片 57345"/>
                      <p:cNvPicPr>
                        <a:picLocks noChangeAspect="1"/>
                      </p:cNvPicPr>
                      <p:nvPr/>
                    </p:nvPicPr>
                    <p:blipFill>
                      <a:blip r:embed="rId5"/>
                      <a:stretch>
                        <a:fillRect/>
                      </a:stretch>
                    </p:blipFill>
                    <p:spPr>
                      <a:xfrm>
                        <a:off x="3747762" y="3367632"/>
                        <a:ext cx="257174" cy="3809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177510" y="3224496"/>
          <a:ext cx="219075" cy="657225"/>
        </p:xfrm>
        <a:graphic>
          <a:graphicData uri="http://schemas.openxmlformats.org/presentationml/2006/ole">
            <mc:AlternateContent xmlns:mc="http://schemas.openxmlformats.org/markup-compatibility/2006">
              <mc:Choice xmlns:v="urn:schemas-microsoft-com:vml" Requires="v">
                <p:oleObj spid="_x0000_s57347" name="Equation" r:id="rId6" imgW="5791200" imgH="17373600" progId="">
                  <p:embed/>
                </p:oleObj>
              </mc:Choice>
              <mc:Fallback>
                <p:oleObj name="Equation" r:id="rId6" imgW="5791200" imgH="17373600" progId="">
                  <p:embed/>
                  <p:pic>
                    <p:nvPicPr>
                      <p:cNvPr id="0" name="图片 57346"/>
                      <p:cNvPicPr>
                        <a:picLocks noChangeAspect="1"/>
                      </p:cNvPicPr>
                      <p:nvPr/>
                    </p:nvPicPr>
                    <p:blipFill>
                      <a:blip r:embed="rId7"/>
                      <a:stretch>
                        <a:fillRect/>
                      </a:stretch>
                    </p:blipFill>
                    <p:spPr>
                      <a:xfrm>
                        <a:off x="4177510" y="3224496"/>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703272" y="3367632"/>
          <a:ext cx="266699" cy="380999"/>
        </p:xfrm>
        <a:graphic>
          <a:graphicData uri="http://schemas.openxmlformats.org/presentationml/2006/ole">
            <mc:AlternateContent xmlns:mc="http://schemas.openxmlformats.org/markup-compatibility/2006">
              <mc:Choice xmlns:v="urn:schemas-microsoft-com:vml" Requires="v">
                <p:oleObj spid="_x0000_s57348" name="Equation" r:id="rId8" imgW="7010400" imgH="10058400" progId="">
                  <p:embed/>
                </p:oleObj>
              </mc:Choice>
              <mc:Fallback>
                <p:oleObj name="Equation" r:id="rId8" imgW="7010400" imgH="10058400" progId="">
                  <p:embed/>
                  <p:pic>
                    <p:nvPicPr>
                      <p:cNvPr id="0" name="图片 57347"/>
                      <p:cNvPicPr>
                        <a:picLocks noChangeAspect="1"/>
                      </p:cNvPicPr>
                      <p:nvPr/>
                    </p:nvPicPr>
                    <p:blipFill>
                      <a:blip r:embed="rId9"/>
                      <a:stretch>
                        <a:fillRect/>
                      </a:stretch>
                    </p:blipFill>
                    <p:spPr>
                      <a:xfrm>
                        <a:off x="4703272" y="3367632"/>
                        <a:ext cx="266699" cy="380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142546" y="3224496"/>
          <a:ext cx="219075" cy="657225"/>
        </p:xfrm>
        <a:graphic>
          <a:graphicData uri="http://schemas.openxmlformats.org/presentationml/2006/ole">
            <mc:AlternateContent xmlns:mc="http://schemas.openxmlformats.org/markup-compatibility/2006">
              <mc:Choice xmlns:v="urn:schemas-microsoft-com:vml" Requires="v">
                <p:oleObj spid="_x0000_s57349" name="Equation" r:id="rId10" imgW="5791200" imgH="17373600" progId="">
                  <p:embed/>
                </p:oleObj>
              </mc:Choice>
              <mc:Fallback>
                <p:oleObj name="Equation" r:id="rId10" imgW="5791200" imgH="17373600" progId="">
                  <p:embed/>
                  <p:pic>
                    <p:nvPicPr>
                      <p:cNvPr id="0" name="图片 57348"/>
                      <p:cNvPicPr>
                        <a:picLocks noChangeAspect="1"/>
                      </p:cNvPicPr>
                      <p:nvPr/>
                    </p:nvPicPr>
                    <p:blipFill>
                      <a:blip r:embed="rId11"/>
                      <a:stretch>
                        <a:fillRect/>
                      </a:stretch>
                    </p:blipFill>
                    <p:spPr>
                      <a:xfrm>
                        <a:off x="5142546" y="3224496"/>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5662920" y="3367632"/>
          <a:ext cx="266699" cy="380999"/>
        </p:xfrm>
        <a:graphic>
          <a:graphicData uri="http://schemas.openxmlformats.org/presentationml/2006/ole">
            <mc:AlternateContent xmlns:mc="http://schemas.openxmlformats.org/markup-compatibility/2006">
              <mc:Choice xmlns:v="urn:schemas-microsoft-com:vml" Requires="v">
                <p:oleObj spid="_x0000_s57350" name="Equation" r:id="rId12" imgW="7010400" imgH="10058400" progId="">
                  <p:embed/>
                </p:oleObj>
              </mc:Choice>
              <mc:Fallback>
                <p:oleObj name="Equation" r:id="rId12" imgW="7010400" imgH="10058400" progId="">
                  <p:embed/>
                  <p:pic>
                    <p:nvPicPr>
                      <p:cNvPr id="0" name="图片 57349"/>
                      <p:cNvPicPr>
                        <a:picLocks noChangeAspect="1"/>
                      </p:cNvPicPr>
                      <p:nvPr/>
                    </p:nvPicPr>
                    <p:blipFill>
                      <a:blip r:embed="rId13"/>
                      <a:stretch>
                        <a:fillRect/>
                      </a:stretch>
                    </p:blipFill>
                    <p:spPr>
                      <a:xfrm>
                        <a:off x="5662920" y="3367632"/>
                        <a:ext cx="266699" cy="38099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096445" y="3992965"/>
          <a:ext cx="981075" cy="723900"/>
        </p:xfrm>
        <a:graphic>
          <a:graphicData uri="http://schemas.openxmlformats.org/presentationml/2006/ole">
            <mc:AlternateContent xmlns:mc="http://schemas.openxmlformats.org/markup-compatibility/2006">
              <mc:Choice xmlns:v="urn:schemas-microsoft-com:vml" Requires="v">
                <p:oleObj spid="_x0000_s57351" name="Equation" r:id="rId14" imgW="25908000" imgH="19202400" progId="">
                  <p:embed/>
                </p:oleObj>
              </mc:Choice>
              <mc:Fallback>
                <p:oleObj name="Equation" r:id="rId14" imgW="25908000" imgH="19202400" progId="">
                  <p:embed/>
                  <p:pic>
                    <p:nvPicPr>
                      <p:cNvPr id="0" name="图片 57350"/>
                      <p:cNvPicPr>
                        <a:picLocks noChangeAspect="1"/>
                      </p:cNvPicPr>
                      <p:nvPr/>
                    </p:nvPicPr>
                    <p:blipFill>
                      <a:blip r:embed="rId15"/>
                      <a:stretch>
                        <a:fillRect/>
                      </a:stretch>
                    </p:blipFill>
                    <p:spPr>
                      <a:xfrm>
                        <a:off x="2096445" y="3992965"/>
                        <a:ext cx="981075" cy="7239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764219" y="3992965"/>
          <a:ext cx="981074" cy="723899"/>
        </p:xfrm>
        <a:graphic>
          <a:graphicData uri="http://schemas.openxmlformats.org/presentationml/2006/ole">
            <mc:AlternateContent xmlns:mc="http://schemas.openxmlformats.org/markup-compatibility/2006">
              <mc:Choice xmlns:v="urn:schemas-microsoft-com:vml" Requires="v">
                <p:oleObj spid="_x0000_s57352" name="Equation" r:id="rId16" imgW="25908000" imgH="19202400" progId="">
                  <p:embed/>
                </p:oleObj>
              </mc:Choice>
              <mc:Fallback>
                <p:oleObj name="Equation" r:id="rId16" imgW="25908000" imgH="19202400" progId="">
                  <p:embed/>
                  <p:pic>
                    <p:nvPicPr>
                      <p:cNvPr id="0" name="图片 57351"/>
                      <p:cNvPicPr>
                        <a:picLocks noChangeAspect="1"/>
                      </p:cNvPicPr>
                      <p:nvPr/>
                    </p:nvPicPr>
                    <p:blipFill>
                      <a:blip r:embed="rId17"/>
                      <a:stretch>
                        <a:fillRect/>
                      </a:stretch>
                    </p:blipFill>
                    <p:spPr>
                      <a:xfrm>
                        <a:off x="3764219" y="3992965"/>
                        <a:ext cx="981074" cy="7238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止,发生第2次碰撞时是</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比</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多运动一圈追上</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发生碰撞,若小球</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和</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第2次碰撞位置在</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Ⅱ处,则</a:t>
            </a:r>
            <a:r>
              <a:rPr lang="zh-CN" altLang="en-US" sz="2945" kern="0" spc="-39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5310" kern="0" spc="1081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915"/>
              </a:spcBef>
              <a:buNone/>
            </a:pP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3315" kern="0" spc="-16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10" kern="0" spc="268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,因该比值为正值,则只能取</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=0,可得</a:t>
            </a:r>
            <a:r>
              <a:rPr lang="zh-CN" altLang="en-US" sz="3315" kern="0" spc="-16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第3次碰撞是</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在Ⅱ处撞上</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,而后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在Ⅲ处被</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撞上发生第4次碰撞(与第2次碰撞类似),</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第6次在Ⅰ处碰撞,以此类推,两球总是在Ⅰ、Ⅱ、Ⅲ处发生碰撞。</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若小球</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和</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第2次碰撞位置在Ⅲ处,则</a:t>
            </a:r>
            <a:endParaRPr lang="zh-CN" altLang="en-US"/>
          </a:p>
          <a:p>
            <a:pPr marL="0" indent="0" eaLnBrk="0" latinLnBrk="1" hangingPunct="0">
              <a:lnSpc>
                <a:spcPct val="150000"/>
              </a:lnSpc>
              <a:spcBef>
                <a:spcPts val="145"/>
              </a:spcBef>
              <a:buNone/>
            </a:pPr>
            <a:r>
              <a:rPr lang="zh-CN" altLang="en-US" sz="2945" kern="0" spc="-39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5310" kern="0" spc="1081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=0,1,2,</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p:txBody>
      </p:sp>
      <p:graphicFrame>
        <p:nvGraphicFramePr>
          <p:cNvPr id="4" name="对象 3"/>
          <p:cNvGraphicFramePr>
            <a:graphicFrameLocks noChangeAspect="1"/>
          </p:cNvGraphicFramePr>
          <p:nvPr/>
        </p:nvGraphicFramePr>
        <p:xfrm>
          <a:off x="1462500" y="1444698"/>
          <a:ext cx="323850" cy="723900"/>
        </p:xfrm>
        <a:graphic>
          <a:graphicData uri="http://schemas.openxmlformats.org/presentationml/2006/ole">
            <mc:AlternateContent xmlns:mc="http://schemas.openxmlformats.org/markup-compatibility/2006">
              <mc:Choice xmlns:v="urn:schemas-microsoft-com:vml" Requires="v">
                <p:oleObj spid="_x0000_s58369" name="Equation" r:id="rId1" imgW="8534400" imgH="19202400" progId="">
                  <p:embed/>
                </p:oleObj>
              </mc:Choice>
              <mc:Fallback>
                <p:oleObj name="Equation" r:id="rId1" imgW="8534400" imgH="19202400" progId="">
                  <p:embed/>
                  <p:pic>
                    <p:nvPicPr>
                      <p:cNvPr id="0" name="图片 58368"/>
                      <p:cNvPicPr>
                        <a:picLocks noChangeAspect="1"/>
                      </p:cNvPicPr>
                      <p:nvPr/>
                    </p:nvPicPr>
                    <p:blipFill>
                      <a:blip r:embed="rId2"/>
                      <a:stretch>
                        <a:fillRect/>
                      </a:stretch>
                    </p:blipFill>
                    <p:spPr>
                      <a:xfrm>
                        <a:off x="1462500" y="1444698"/>
                        <a:ext cx="323850"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958923" y="1138261"/>
          <a:ext cx="2047874" cy="1304924"/>
        </p:xfrm>
        <a:graphic>
          <a:graphicData uri="http://schemas.openxmlformats.org/presentationml/2006/ole">
            <mc:AlternateContent xmlns:mc="http://schemas.openxmlformats.org/markup-compatibility/2006">
              <mc:Choice xmlns:v="urn:schemas-microsoft-com:vml" Requires="v">
                <p:oleObj spid="_x0000_s58370" name="Equation" r:id="rId3" imgW="54254400" imgH="34442400" progId="">
                  <p:embed/>
                </p:oleObj>
              </mc:Choice>
              <mc:Fallback>
                <p:oleObj name="Equation" r:id="rId3" imgW="54254400" imgH="34442400" progId="">
                  <p:embed/>
                  <p:pic>
                    <p:nvPicPr>
                      <p:cNvPr id="0" name="图片 58369"/>
                      <p:cNvPicPr>
                        <a:picLocks noChangeAspect="1"/>
                      </p:cNvPicPr>
                      <p:nvPr/>
                    </p:nvPicPr>
                    <p:blipFill>
                      <a:blip r:embed="rId4"/>
                      <a:stretch>
                        <a:fillRect/>
                      </a:stretch>
                    </p:blipFill>
                    <p:spPr>
                      <a:xfrm>
                        <a:off x="1958923" y="1138261"/>
                        <a:ext cx="2047874" cy="13049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74000" y="2452705"/>
          <a:ext cx="400049" cy="723900"/>
        </p:xfrm>
        <a:graphic>
          <a:graphicData uri="http://schemas.openxmlformats.org/presentationml/2006/ole">
            <mc:AlternateContent xmlns:mc="http://schemas.openxmlformats.org/markup-compatibility/2006">
              <mc:Choice xmlns:v="urn:schemas-microsoft-com:vml" Requires="v">
                <p:oleObj spid="_x0000_s58371" name="Equation" r:id="rId5" imgW="10668000" imgH="19202400" progId="">
                  <p:embed/>
                </p:oleObj>
              </mc:Choice>
              <mc:Fallback>
                <p:oleObj name="Equation" r:id="rId5" imgW="10668000" imgH="19202400" progId="">
                  <p:embed/>
                  <p:pic>
                    <p:nvPicPr>
                      <p:cNvPr id="0" name="图片 58370"/>
                      <p:cNvPicPr>
                        <a:picLocks noChangeAspect="1"/>
                      </p:cNvPicPr>
                      <p:nvPr/>
                    </p:nvPicPr>
                    <p:blipFill>
                      <a:blip r:embed="rId6"/>
                      <a:stretch>
                        <a:fillRect/>
                      </a:stretch>
                    </p:blipFill>
                    <p:spPr>
                      <a:xfrm>
                        <a:off x="774000" y="2452705"/>
                        <a:ext cx="400049"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346623" y="2441431"/>
          <a:ext cx="723900" cy="657224"/>
        </p:xfrm>
        <a:graphic>
          <a:graphicData uri="http://schemas.openxmlformats.org/presentationml/2006/ole">
            <mc:AlternateContent xmlns:mc="http://schemas.openxmlformats.org/markup-compatibility/2006">
              <mc:Choice xmlns:v="urn:schemas-microsoft-com:vml" Requires="v">
                <p:oleObj spid="_x0000_s58372" name="Equation" r:id="rId7" imgW="19202400" imgH="17373600" progId="">
                  <p:embed/>
                </p:oleObj>
              </mc:Choice>
              <mc:Fallback>
                <p:oleObj name="Equation" r:id="rId7" imgW="19202400" imgH="17373600" progId="">
                  <p:embed/>
                  <p:pic>
                    <p:nvPicPr>
                      <p:cNvPr id="0" name="图片 58371"/>
                      <p:cNvPicPr>
                        <a:picLocks noChangeAspect="1"/>
                      </p:cNvPicPr>
                      <p:nvPr/>
                    </p:nvPicPr>
                    <p:blipFill>
                      <a:blip r:embed="rId8"/>
                      <a:stretch>
                        <a:fillRect/>
                      </a:stretch>
                    </p:blipFill>
                    <p:spPr>
                      <a:xfrm>
                        <a:off x="1346623" y="2441431"/>
                        <a:ext cx="723900"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756596" y="2452705"/>
          <a:ext cx="400050" cy="723900"/>
        </p:xfrm>
        <a:graphic>
          <a:graphicData uri="http://schemas.openxmlformats.org/presentationml/2006/ole">
            <mc:AlternateContent xmlns:mc="http://schemas.openxmlformats.org/markup-compatibility/2006">
              <mc:Choice xmlns:v="urn:schemas-microsoft-com:vml" Requires="v">
                <p:oleObj spid="_x0000_s58373" name="Equation" r:id="rId9" imgW="10668000" imgH="19202400" progId="">
                  <p:embed/>
                </p:oleObj>
              </mc:Choice>
              <mc:Fallback>
                <p:oleObj name="Equation" r:id="rId9" imgW="10668000" imgH="19202400" progId="">
                  <p:embed/>
                  <p:pic>
                    <p:nvPicPr>
                      <p:cNvPr id="0" name="图片 58372"/>
                      <p:cNvPicPr>
                        <a:picLocks noChangeAspect="1"/>
                      </p:cNvPicPr>
                      <p:nvPr/>
                    </p:nvPicPr>
                    <p:blipFill>
                      <a:blip r:embed="rId10"/>
                      <a:stretch>
                        <a:fillRect/>
                      </a:stretch>
                    </p:blipFill>
                    <p:spPr>
                      <a:xfrm>
                        <a:off x="6756596" y="2452705"/>
                        <a:ext cx="400050"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50220" y="5220450"/>
          <a:ext cx="323850" cy="723899"/>
        </p:xfrm>
        <a:graphic>
          <a:graphicData uri="http://schemas.openxmlformats.org/presentationml/2006/ole">
            <mc:AlternateContent xmlns:mc="http://schemas.openxmlformats.org/markup-compatibility/2006">
              <mc:Choice xmlns:v="urn:schemas-microsoft-com:vml" Requires="v">
                <p:oleObj spid="_x0000_s58374" name="Equation" r:id="rId11" imgW="8534400" imgH="19202400" progId="">
                  <p:embed/>
                </p:oleObj>
              </mc:Choice>
              <mc:Fallback>
                <p:oleObj name="Equation" r:id="rId11" imgW="8534400" imgH="19202400" progId="">
                  <p:embed/>
                  <p:pic>
                    <p:nvPicPr>
                      <p:cNvPr id="0" name="图片 58373"/>
                      <p:cNvPicPr>
                        <a:picLocks noChangeAspect="1"/>
                      </p:cNvPicPr>
                      <p:nvPr/>
                    </p:nvPicPr>
                    <p:blipFill>
                      <a:blip r:embed="rId12"/>
                      <a:stretch>
                        <a:fillRect/>
                      </a:stretch>
                    </p:blipFill>
                    <p:spPr>
                      <a:xfrm>
                        <a:off x="450220" y="5220450"/>
                        <a:ext cx="323850" cy="7238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971408" y="4932795"/>
          <a:ext cx="2047874" cy="1304925"/>
        </p:xfrm>
        <a:graphic>
          <a:graphicData uri="http://schemas.openxmlformats.org/presentationml/2006/ole">
            <mc:AlternateContent xmlns:mc="http://schemas.openxmlformats.org/markup-compatibility/2006">
              <mc:Choice xmlns:v="urn:schemas-microsoft-com:vml" Requires="v">
                <p:oleObj spid="_x0000_s58375" name="Equation" r:id="rId13" imgW="54254400" imgH="34442400" progId="">
                  <p:embed/>
                </p:oleObj>
              </mc:Choice>
              <mc:Fallback>
                <p:oleObj name="Equation" r:id="rId13" imgW="54254400" imgH="34442400" progId="">
                  <p:embed/>
                  <p:pic>
                    <p:nvPicPr>
                      <p:cNvPr id="0" name="图片 58374"/>
                      <p:cNvPicPr>
                        <a:picLocks noChangeAspect="1"/>
                      </p:cNvPicPr>
                      <p:nvPr/>
                    </p:nvPicPr>
                    <p:blipFill>
                      <a:blip r:embed="rId14"/>
                      <a:stretch>
                        <a:fillRect/>
                      </a:stretch>
                    </p:blipFill>
                    <p:spPr>
                      <a:xfrm>
                        <a:off x="971408" y="4932795"/>
                        <a:ext cx="2047874" cy="13049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3315" kern="0" spc="-16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10" kern="0" spc="26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,因该比值为正值,则只能取</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=0,可得</a:t>
            </a:r>
            <a:r>
              <a:rPr lang="zh-CN" altLang="en-US" sz="3315" kern="0" spc="-16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=5</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与前面分析类似,此情况下所有的碰撞位置也刚好位于等边三角形的三个顶点,满足要</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求。</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(3)第1次碰撞,由动量守恒定律有</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1</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由碰撞前后相对速度的变化关系有</a:t>
            </a:r>
            <a:r>
              <a:rPr lang="zh-CN" altLang="en-US" sz="3315" kern="0" spc="403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第1次碰撞后到第2次碰撞之间有</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=2π</a:t>
            </a:r>
            <a:r>
              <a:rPr lang="zh-CN" altLang="en-US" sz="2410" i="1" kern="0" dirty="0" smtClean="0">
                <a:solidFill>
                  <a:srgbClr val="000000"/>
                </a:solidFill>
                <a:latin typeface="Times New Roman" panose="02020603050405020304" pitchFamily="65" charset="-122"/>
                <a:ea typeface="楷体_GB2312" pitchFamily="65" charset="-122"/>
              </a:rPr>
              <a:t>R</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其中</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为第1次碰撞至第2次碰撞的时间</a:t>
            </a:r>
            <a:endParaRPr lang="zh-CN" altLang="en-US"/>
          </a:p>
        </p:txBody>
      </p:sp>
      <p:graphicFrame>
        <p:nvGraphicFramePr>
          <p:cNvPr id="4" name="对象 3"/>
          <p:cNvGraphicFramePr>
            <a:graphicFrameLocks noChangeAspect="1"/>
          </p:cNvGraphicFramePr>
          <p:nvPr/>
        </p:nvGraphicFramePr>
        <p:xfrm>
          <a:off x="774000" y="784919"/>
          <a:ext cx="400049" cy="723899"/>
        </p:xfrm>
        <a:graphic>
          <a:graphicData uri="http://schemas.openxmlformats.org/presentationml/2006/ole">
            <mc:AlternateContent xmlns:mc="http://schemas.openxmlformats.org/markup-compatibility/2006">
              <mc:Choice xmlns:v="urn:schemas-microsoft-com:vml" Requires="v">
                <p:oleObj spid="_x0000_s59393" name="Equation" r:id="rId1" imgW="10668000" imgH="19202400" progId="">
                  <p:embed/>
                </p:oleObj>
              </mc:Choice>
              <mc:Fallback>
                <p:oleObj name="Equation" r:id="rId1" imgW="10668000" imgH="19202400" progId="">
                  <p:embed/>
                  <p:pic>
                    <p:nvPicPr>
                      <p:cNvPr id="0" name="图片 59392"/>
                      <p:cNvPicPr>
                        <a:picLocks noChangeAspect="1"/>
                      </p:cNvPicPr>
                      <p:nvPr/>
                    </p:nvPicPr>
                    <p:blipFill>
                      <a:blip r:embed="rId2"/>
                      <a:stretch>
                        <a:fillRect/>
                      </a:stretch>
                    </p:blipFill>
                    <p:spPr>
                      <a:xfrm>
                        <a:off x="774000" y="784919"/>
                        <a:ext cx="400049" cy="7238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346623" y="773645"/>
          <a:ext cx="714375" cy="657225"/>
        </p:xfrm>
        <a:graphic>
          <a:graphicData uri="http://schemas.openxmlformats.org/presentationml/2006/ole">
            <mc:AlternateContent xmlns:mc="http://schemas.openxmlformats.org/markup-compatibility/2006">
              <mc:Choice xmlns:v="urn:schemas-microsoft-com:vml" Requires="v">
                <p:oleObj spid="_x0000_s59394" name="Equation" r:id="rId3" imgW="18897600" imgH="17373600" progId="">
                  <p:embed/>
                </p:oleObj>
              </mc:Choice>
              <mc:Fallback>
                <p:oleObj name="Equation" r:id="rId3" imgW="18897600" imgH="17373600" progId="">
                  <p:embed/>
                  <p:pic>
                    <p:nvPicPr>
                      <p:cNvPr id="0" name="图片 59393"/>
                      <p:cNvPicPr>
                        <a:picLocks noChangeAspect="1"/>
                      </p:cNvPicPr>
                      <p:nvPr/>
                    </p:nvPicPr>
                    <p:blipFill>
                      <a:blip r:embed="rId4"/>
                      <a:stretch>
                        <a:fillRect/>
                      </a:stretch>
                    </p:blipFill>
                    <p:spPr>
                      <a:xfrm>
                        <a:off x="1346623" y="773645"/>
                        <a:ext cx="7143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747071" y="784919"/>
          <a:ext cx="400050" cy="723900"/>
        </p:xfrm>
        <a:graphic>
          <a:graphicData uri="http://schemas.openxmlformats.org/presentationml/2006/ole">
            <mc:AlternateContent xmlns:mc="http://schemas.openxmlformats.org/markup-compatibility/2006">
              <mc:Choice xmlns:v="urn:schemas-microsoft-com:vml" Requires="v">
                <p:oleObj spid="_x0000_s59395" name="Equation" r:id="rId5" imgW="10668000" imgH="19202400" progId="">
                  <p:embed/>
                </p:oleObj>
              </mc:Choice>
              <mc:Fallback>
                <p:oleObj name="Equation" r:id="rId5" imgW="10668000" imgH="19202400" progId="">
                  <p:embed/>
                  <p:pic>
                    <p:nvPicPr>
                      <p:cNvPr id="0" name="图片 59394"/>
                      <p:cNvPicPr>
                        <a:picLocks noChangeAspect="1"/>
                      </p:cNvPicPr>
                      <p:nvPr/>
                    </p:nvPicPr>
                    <p:blipFill>
                      <a:blip r:embed="rId6"/>
                      <a:stretch>
                        <a:fillRect/>
                      </a:stretch>
                    </p:blipFill>
                    <p:spPr>
                      <a:xfrm>
                        <a:off x="6747071" y="784919"/>
                        <a:ext cx="400050"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058000" y="3849612"/>
          <a:ext cx="933450" cy="723900"/>
        </p:xfrm>
        <a:graphic>
          <a:graphicData uri="http://schemas.openxmlformats.org/presentationml/2006/ole">
            <mc:AlternateContent xmlns:mc="http://schemas.openxmlformats.org/markup-compatibility/2006">
              <mc:Choice xmlns:v="urn:schemas-microsoft-com:vml" Requires="v">
                <p:oleObj spid="_x0000_s59396" name="Equation" r:id="rId7" imgW="24688800" imgH="19202400" progId="">
                  <p:embed/>
                </p:oleObj>
              </mc:Choice>
              <mc:Fallback>
                <p:oleObj name="Equation" r:id="rId7" imgW="24688800" imgH="19202400" progId="">
                  <p:embed/>
                  <p:pic>
                    <p:nvPicPr>
                      <p:cNvPr id="0" name="图片 59395"/>
                      <p:cNvPicPr>
                        <a:picLocks noChangeAspect="1"/>
                      </p:cNvPicPr>
                      <p:nvPr/>
                    </p:nvPicPr>
                    <p:blipFill>
                      <a:blip r:embed="rId8"/>
                      <a:stretch>
                        <a:fillRect/>
                      </a:stretch>
                    </p:blipFill>
                    <p:spPr>
                      <a:xfrm>
                        <a:off x="5058000" y="3849612"/>
                        <a:ext cx="933450" cy="7239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05" kern="0" spc="4418" dirty="0" smtClean="0">
                <a:solidFill>
                  <a:srgbClr val="000000"/>
                </a:solidFill>
                <a:latin typeface="Times New Roman" panose="02020603050405020304" pitchFamily="65" charset="-122"/>
                <a:ea typeface="楷体_GB2312" pitchFamily="65" charset="-122"/>
              </a:rPr>
              <a:t> </a:t>
            </a:r>
            <a:r>
              <a:rPr lang="zh-CN" altLang="en-US" sz="3350" kern="0" spc="287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第2次碰撞,有</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(点拨:对于始终发生碰撞的系统,为了计算方便,等</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式左边可以用</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代替,即</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45"/>
              </a:spcBef>
              <a:buNone/>
            </a:pPr>
            <a:r>
              <a:rPr lang="zh-CN" altLang="en-US" sz="3315" kern="0" spc="45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endParaRPr lang="zh-CN" altLang="en-US"/>
          </a:p>
          <a:p>
            <a:pPr marL="0" indent="0" eaLnBrk="0" latinLnBrk="1" hangingPunct="0">
              <a:lnSpc>
                <a:spcPct val="150000"/>
              </a:lnSpc>
              <a:spcBef>
                <a:spcPts val="130"/>
              </a:spcBef>
              <a:buNone/>
            </a:pP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=2π</a:t>
            </a:r>
            <a:r>
              <a:rPr lang="zh-CN" altLang="en-US" sz="2410" i="1" kern="0" dirty="0" smtClean="0">
                <a:solidFill>
                  <a:srgbClr val="000000"/>
                </a:solidFill>
                <a:latin typeface="Times New Roman" panose="02020603050405020304" pitchFamily="65" charset="-122"/>
                <a:ea typeface="楷体_GB2312" pitchFamily="65" charset="-122"/>
              </a:rPr>
              <a:t>R</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05" kern="0" spc="4418" dirty="0" smtClean="0">
                <a:solidFill>
                  <a:srgbClr val="000000"/>
                </a:solidFill>
                <a:latin typeface="Times New Roman" panose="02020603050405020304" pitchFamily="65" charset="-122"/>
                <a:ea typeface="楷体_GB2312" pitchFamily="65" charset="-122"/>
              </a:rPr>
              <a:t> </a:t>
            </a:r>
            <a:r>
              <a:rPr lang="zh-CN" altLang="en-US" sz="3350" kern="0" spc="3849"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通过运算发现,第1次碰撞后</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球速度大于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球速度,则第2次碰撞为速度大的</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球撞</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球,</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碰撞后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球速度大于</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球速度且</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球不反弹,第3次碰撞为速度大的</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球撞</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球,如此循环</a:t>
            </a:r>
            <a:endParaRPr lang="zh-CN" altLang="en-US"/>
          </a:p>
        </p:txBody>
      </p:sp>
      <p:graphicFrame>
        <p:nvGraphicFramePr>
          <p:cNvPr id="4" name="对象 3"/>
          <p:cNvGraphicFramePr>
            <a:graphicFrameLocks noChangeAspect="1"/>
          </p:cNvGraphicFramePr>
          <p:nvPr/>
        </p:nvGraphicFramePr>
        <p:xfrm>
          <a:off x="2804632" y="790345"/>
          <a:ext cx="981074" cy="723899"/>
        </p:xfrm>
        <a:graphic>
          <a:graphicData uri="http://schemas.openxmlformats.org/presentationml/2006/ole">
            <mc:AlternateContent xmlns:mc="http://schemas.openxmlformats.org/markup-compatibility/2006">
              <mc:Choice xmlns:v="urn:schemas-microsoft-com:vml" Requires="v">
                <p:oleObj spid="_x0000_s60417" name="Equation" r:id="rId1" imgW="25908000" imgH="19202400" progId="">
                  <p:embed/>
                </p:oleObj>
              </mc:Choice>
              <mc:Fallback>
                <p:oleObj name="Equation" r:id="rId1" imgW="25908000" imgH="19202400" progId="">
                  <p:embed/>
                  <p:pic>
                    <p:nvPicPr>
                      <p:cNvPr id="0" name="图片 60416"/>
                      <p:cNvPicPr>
                        <a:picLocks noChangeAspect="1"/>
                      </p:cNvPicPr>
                      <p:nvPr/>
                    </p:nvPicPr>
                    <p:blipFill>
                      <a:blip r:embed="rId2"/>
                      <a:stretch>
                        <a:fillRect/>
                      </a:stretch>
                    </p:blipFill>
                    <p:spPr>
                      <a:xfrm>
                        <a:off x="2804632" y="790345"/>
                        <a:ext cx="981074" cy="7238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785707" y="762067"/>
          <a:ext cx="790575" cy="733425"/>
        </p:xfrm>
        <a:graphic>
          <a:graphicData uri="http://schemas.openxmlformats.org/presentationml/2006/ole">
            <mc:AlternateContent xmlns:mc="http://schemas.openxmlformats.org/markup-compatibility/2006">
              <mc:Choice xmlns:v="urn:schemas-microsoft-com:vml" Requires="v">
                <p:oleObj spid="_x0000_s60418" name="Equation" r:id="rId3" imgW="21031200" imgH="19507200" progId="">
                  <p:embed/>
                </p:oleObj>
              </mc:Choice>
              <mc:Fallback>
                <p:oleObj name="Equation" r:id="rId3" imgW="21031200" imgH="19507200" progId="">
                  <p:embed/>
                  <p:pic>
                    <p:nvPicPr>
                      <p:cNvPr id="0" name="图片 60417"/>
                      <p:cNvPicPr>
                        <a:picLocks noChangeAspect="1"/>
                      </p:cNvPicPr>
                      <p:nvPr/>
                    </p:nvPicPr>
                    <p:blipFill>
                      <a:blip r:embed="rId4"/>
                      <a:stretch>
                        <a:fillRect/>
                      </a:stretch>
                    </p:blipFill>
                    <p:spPr>
                      <a:xfrm>
                        <a:off x="3785707" y="762067"/>
                        <a:ext cx="790575" cy="7334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68000" y="2752136"/>
          <a:ext cx="1000125" cy="723900"/>
        </p:xfrm>
        <a:graphic>
          <a:graphicData uri="http://schemas.openxmlformats.org/presentationml/2006/ole">
            <mc:AlternateContent xmlns:mc="http://schemas.openxmlformats.org/markup-compatibility/2006">
              <mc:Choice xmlns:v="urn:schemas-microsoft-com:vml" Requires="v">
                <p:oleObj spid="_x0000_s60419" name="Equation" r:id="rId5" imgW="26517600" imgH="19202400" progId="">
                  <p:embed/>
                </p:oleObj>
              </mc:Choice>
              <mc:Fallback>
                <p:oleObj name="Equation" r:id="rId5" imgW="26517600" imgH="19202400" progId="">
                  <p:embed/>
                  <p:pic>
                    <p:nvPicPr>
                      <p:cNvPr id="0" name="图片 60418"/>
                      <p:cNvPicPr>
                        <a:picLocks noChangeAspect="1"/>
                      </p:cNvPicPr>
                      <p:nvPr/>
                    </p:nvPicPr>
                    <p:blipFill>
                      <a:blip r:embed="rId6"/>
                      <a:stretch>
                        <a:fillRect/>
                      </a:stretch>
                    </p:blipFill>
                    <p:spPr>
                      <a:xfrm>
                        <a:off x="468000" y="2752136"/>
                        <a:ext cx="1000125"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167558" y="4072247"/>
          <a:ext cx="981075" cy="723900"/>
        </p:xfrm>
        <a:graphic>
          <a:graphicData uri="http://schemas.openxmlformats.org/presentationml/2006/ole">
            <mc:AlternateContent xmlns:mc="http://schemas.openxmlformats.org/markup-compatibility/2006">
              <mc:Choice xmlns:v="urn:schemas-microsoft-com:vml" Requires="v">
                <p:oleObj spid="_x0000_s60420" name="Equation" r:id="rId7" imgW="25908000" imgH="19202400" progId="">
                  <p:embed/>
                </p:oleObj>
              </mc:Choice>
              <mc:Fallback>
                <p:oleObj name="Equation" r:id="rId7" imgW="25908000" imgH="19202400" progId="">
                  <p:embed/>
                  <p:pic>
                    <p:nvPicPr>
                      <p:cNvPr id="0" name="图片 60419"/>
                      <p:cNvPicPr>
                        <a:picLocks noChangeAspect="1"/>
                      </p:cNvPicPr>
                      <p:nvPr/>
                    </p:nvPicPr>
                    <p:blipFill>
                      <a:blip r:embed="rId8"/>
                      <a:stretch>
                        <a:fillRect/>
                      </a:stretch>
                    </p:blipFill>
                    <p:spPr>
                      <a:xfrm>
                        <a:off x="2167558" y="4072247"/>
                        <a:ext cx="981075" cy="7239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148633" y="4043969"/>
          <a:ext cx="914400" cy="733425"/>
        </p:xfrm>
        <a:graphic>
          <a:graphicData uri="http://schemas.openxmlformats.org/presentationml/2006/ole">
            <mc:AlternateContent xmlns:mc="http://schemas.openxmlformats.org/markup-compatibility/2006">
              <mc:Choice xmlns:v="urn:schemas-microsoft-com:vml" Requires="v">
                <p:oleObj spid="_x0000_s60421" name="Equation" r:id="rId9" imgW="24079200" imgH="19507200" progId="">
                  <p:embed/>
                </p:oleObj>
              </mc:Choice>
              <mc:Fallback>
                <p:oleObj name="Equation" r:id="rId9" imgW="24079200" imgH="19507200" progId="">
                  <p:embed/>
                  <p:pic>
                    <p:nvPicPr>
                      <p:cNvPr id="0" name="图片 60420"/>
                      <p:cNvPicPr>
                        <a:picLocks noChangeAspect="1"/>
                      </p:cNvPicPr>
                      <p:nvPr/>
                    </p:nvPicPr>
                    <p:blipFill>
                      <a:blip r:embed="rId10"/>
                      <a:stretch>
                        <a:fillRect/>
                      </a:stretch>
                    </p:blipFill>
                    <p:spPr>
                      <a:xfrm>
                        <a:off x="3148633" y="4043969"/>
                        <a:ext cx="914400"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往复,可知</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第</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次碰撞后到第</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+1次碰撞,</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球运动的路程</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Bn</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05" kern="0" spc="4418" dirty="0" smtClean="0">
                <a:solidFill>
                  <a:srgbClr val="000000"/>
                </a:solidFill>
                <a:latin typeface="Times New Roman" panose="02020603050405020304" pitchFamily="65" charset="-122"/>
                <a:ea typeface="楷体_GB2312" pitchFamily="65" charset="-122"/>
              </a:rPr>
              <a:t> </a:t>
            </a:r>
            <a:r>
              <a:rPr lang="zh-CN" altLang="en-US" sz="3350" kern="0" spc="8649"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从第1次碰撞到第2</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+1次碰撞之间</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球通过的路程</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1815" i="1" kern="0" baseline="-15000" dirty="0" smtClean="0">
                <a:solidFill>
                  <a:srgbClr val="000000"/>
                </a:solidFill>
                <a:latin typeface="Times New Roman" panose="02020603050405020304" pitchFamily="65" charset="-122"/>
                <a:ea typeface="楷体_GB2312" pitchFamily="65" charset="-122"/>
              </a:rPr>
              <a:t>n</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05" kern="0" spc="4418" dirty="0" smtClean="0">
                <a:solidFill>
                  <a:srgbClr val="000000"/>
                </a:solidFill>
                <a:latin typeface="Times New Roman" panose="02020603050405020304" pitchFamily="65" charset="-122"/>
                <a:ea typeface="楷体_GB2312" pitchFamily="65" charset="-122"/>
              </a:rPr>
              <a:t> </a:t>
            </a:r>
            <a:r>
              <a:rPr lang="zh-CN" altLang="en-US" sz="3350" kern="0" spc="1697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440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185" kern="0" spc="558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p:txBody>
      </p:sp>
      <p:graphicFrame>
        <p:nvGraphicFramePr>
          <p:cNvPr id="4" name="对象 3"/>
          <p:cNvGraphicFramePr>
            <a:graphicFrameLocks noChangeAspect="1"/>
          </p:cNvGraphicFramePr>
          <p:nvPr/>
        </p:nvGraphicFramePr>
        <p:xfrm>
          <a:off x="943558" y="1940185"/>
          <a:ext cx="981075" cy="723900"/>
        </p:xfrm>
        <a:graphic>
          <a:graphicData uri="http://schemas.openxmlformats.org/presentationml/2006/ole">
            <mc:AlternateContent xmlns:mc="http://schemas.openxmlformats.org/markup-compatibility/2006">
              <mc:Choice xmlns:v="urn:schemas-microsoft-com:vml" Requires="v">
                <p:oleObj spid="_x0000_s61441" name="Equation" r:id="rId1" imgW="25908000" imgH="19202400" progId="">
                  <p:embed/>
                </p:oleObj>
              </mc:Choice>
              <mc:Fallback>
                <p:oleObj name="Equation" r:id="rId1" imgW="25908000" imgH="19202400" progId="">
                  <p:embed/>
                  <p:pic>
                    <p:nvPicPr>
                      <p:cNvPr id="0" name="图片 61440"/>
                      <p:cNvPicPr>
                        <a:picLocks noChangeAspect="1"/>
                      </p:cNvPicPr>
                      <p:nvPr/>
                    </p:nvPicPr>
                    <p:blipFill>
                      <a:blip r:embed="rId2"/>
                      <a:stretch>
                        <a:fillRect/>
                      </a:stretch>
                    </p:blipFill>
                    <p:spPr>
                      <a:xfrm>
                        <a:off x="943558" y="1940185"/>
                        <a:ext cx="981075"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924633" y="1911907"/>
          <a:ext cx="1524000" cy="733424"/>
        </p:xfrm>
        <a:graphic>
          <a:graphicData uri="http://schemas.openxmlformats.org/presentationml/2006/ole">
            <mc:AlternateContent xmlns:mc="http://schemas.openxmlformats.org/markup-compatibility/2006">
              <mc:Choice xmlns:v="urn:schemas-microsoft-com:vml" Requires="v">
                <p:oleObj spid="_x0000_s61442" name="Equation" r:id="rId3" imgW="40233600" imgH="19507200" progId="">
                  <p:embed/>
                </p:oleObj>
              </mc:Choice>
              <mc:Fallback>
                <p:oleObj name="Equation" r:id="rId3" imgW="40233600" imgH="19507200" progId="">
                  <p:embed/>
                  <p:pic>
                    <p:nvPicPr>
                      <p:cNvPr id="0" name="图片 61441"/>
                      <p:cNvPicPr>
                        <a:picLocks noChangeAspect="1"/>
                      </p:cNvPicPr>
                      <p:nvPr/>
                    </p:nvPicPr>
                    <p:blipFill>
                      <a:blip r:embed="rId4"/>
                      <a:stretch>
                        <a:fillRect/>
                      </a:stretch>
                    </p:blipFill>
                    <p:spPr>
                      <a:xfrm>
                        <a:off x="1924633" y="1911907"/>
                        <a:ext cx="1524000" cy="7334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640573" y="3882153"/>
          <a:ext cx="981075" cy="723900"/>
        </p:xfrm>
        <a:graphic>
          <a:graphicData uri="http://schemas.openxmlformats.org/presentationml/2006/ole">
            <mc:AlternateContent xmlns:mc="http://schemas.openxmlformats.org/markup-compatibility/2006">
              <mc:Choice xmlns:v="urn:schemas-microsoft-com:vml" Requires="v">
                <p:oleObj spid="_x0000_s61443" name="Equation" r:id="rId5" imgW="25908000" imgH="19202400" progId="">
                  <p:embed/>
                </p:oleObj>
              </mc:Choice>
              <mc:Fallback>
                <p:oleObj name="Equation" r:id="rId5" imgW="25908000" imgH="19202400" progId="">
                  <p:embed/>
                  <p:pic>
                    <p:nvPicPr>
                      <p:cNvPr id="0" name="图片 61442"/>
                      <p:cNvPicPr>
                        <a:picLocks noChangeAspect="1"/>
                      </p:cNvPicPr>
                      <p:nvPr/>
                    </p:nvPicPr>
                    <p:blipFill>
                      <a:blip r:embed="rId6"/>
                      <a:stretch>
                        <a:fillRect/>
                      </a:stretch>
                    </p:blipFill>
                    <p:spPr>
                      <a:xfrm>
                        <a:off x="640573" y="3882153"/>
                        <a:ext cx="981075"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621648" y="3853875"/>
          <a:ext cx="2581275" cy="733425"/>
        </p:xfrm>
        <a:graphic>
          <a:graphicData uri="http://schemas.openxmlformats.org/presentationml/2006/ole">
            <mc:AlternateContent xmlns:mc="http://schemas.openxmlformats.org/markup-compatibility/2006">
              <mc:Choice xmlns:v="urn:schemas-microsoft-com:vml" Requires="v">
                <p:oleObj spid="_x0000_s61444" name="Equation" r:id="rId7" imgW="68275200" imgH="19507200" progId="">
                  <p:embed/>
                </p:oleObj>
              </mc:Choice>
              <mc:Fallback>
                <p:oleObj name="Equation" r:id="rId7" imgW="68275200" imgH="19507200" progId="">
                  <p:embed/>
                  <p:pic>
                    <p:nvPicPr>
                      <p:cNvPr id="0" name="图片 61443"/>
                      <p:cNvPicPr>
                        <a:picLocks noChangeAspect="1"/>
                      </p:cNvPicPr>
                      <p:nvPr/>
                    </p:nvPicPr>
                    <p:blipFill>
                      <a:blip r:embed="rId8"/>
                      <a:stretch>
                        <a:fillRect/>
                      </a:stretch>
                    </p:blipFill>
                    <p:spPr>
                      <a:xfrm>
                        <a:off x="1621648" y="3853875"/>
                        <a:ext cx="2581275" cy="7334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640573" y="4668855"/>
          <a:ext cx="981075" cy="723900"/>
        </p:xfrm>
        <a:graphic>
          <a:graphicData uri="http://schemas.openxmlformats.org/presentationml/2006/ole">
            <mc:AlternateContent xmlns:mc="http://schemas.openxmlformats.org/markup-compatibility/2006">
              <mc:Choice xmlns:v="urn:schemas-microsoft-com:vml" Requires="v">
                <p:oleObj spid="_x0000_s61445" name="Equation" r:id="rId9" imgW="25908000" imgH="19202400" progId="">
                  <p:embed/>
                </p:oleObj>
              </mc:Choice>
              <mc:Fallback>
                <p:oleObj name="Equation" r:id="rId9" imgW="25908000" imgH="19202400" progId="">
                  <p:embed/>
                  <p:pic>
                    <p:nvPicPr>
                      <p:cNvPr id="0" name="图片 61444"/>
                      <p:cNvPicPr>
                        <a:picLocks noChangeAspect="1"/>
                      </p:cNvPicPr>
                      <p:nvPr/>
                    </p:nvPicPr>
                    <p:blipFill>
                      <a:blip r:embed="rId10"/>
                      <a:stretch>
                        <a:fillRect/>
                      </a:stretch>
                    </p:blipFill>
                    <p:spPr>
                      <a:xfrm>
                        <a:off x="640573" y="4668855"/>
                        <a:ext cx="981075"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698148" y="4619742"/>
          <a:ext cx="1114425" cy="695324"/>
        </p:xfrm>
        <a:graphic>
          <a:graphicData uri="http://schemas.openxmlformats.org/presentationml/2006/ole">
            <mc:AlternateContent xmlns:mc="http://schemas.openxmlformats.org/markup-compatibility/2006">
              <mc:Choice xmlns:v="urn:schemas-microsoft-com:vml" Requires="v">
                <p:oleObj spid="_x0000_s61446" name="Equation" r:id="rId11" imgW="29565600" imgH="18288000" progId="">
                  <p:embed/>
                </p:oleObj>
              </mc:Choice>
              <mc:Fallback>
                <p:oleObj name="Equation" r:id="rId11" imgW="29565600" imgH="18288000" progId="">
                  <p:embed/>
                  <p:pic>
                    <p:nvPicPr>
                      <p:cNvPr id="0" name="图片 61445"/>
                      <p:cNvPicPr>
                        <a:picLocks noChangeAspect="1"/>
                      </p:cNvPicPr>
                      <p:nvPr/>
                    </p:nvPicPr>
                    <p:blipFill>
                      <a:blip r:embed="rId12"/>
                      <a:stretch>
                        <a:fillRect/>
                      </a:stretch>
                    </p:blipFill>
                    <p:spPr>
                      <a:xfrm>
                        <a:off x="1698148" y="4619742"/>
                        <a:ext cx="1114425" cy="6953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312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a:t>
            </a:r>
            <a:r>
              <a:rPr lang="zh-CN" altLang="en-US" sz="2410" b="1" kern="0" dirty="0" smtClean="0">
                <a:solidFill>
                  <a:srgbClr val="DE0000"/>
                </a:solidFill>
                <a:ea typeface="微软雅黑" panose="020B0503020204020204" pitchFamily="34" charset="-122"/>
              </a:rPr>
              <a:t>变式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(水平变竖直)</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的光滑圆形轨道固定在竖直面内。小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球</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的质量分别为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、3</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球从左边与圆心等高处由静止开始沿轨道下滑,与静</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止于轨道最低点的</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球相碰,碰撞中无机械能损失。重力加速度为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(1)求第一次与小球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碰前瞬间,小球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的速度大小;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(2)求第一次碰撞过程中小球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对小球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的冲量大小;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(3)请通过推理论证,说明小球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每次碰撞的地点,并讨论小球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在每次碰撞刚结</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束时各自的速度。</a:t>
            </a:r>
            <a:endParaRPr lang="zh-CN" altLang="en-US" dirty="0"/>
          </a:p>
        </p:txBody>
      </p:sp>
      <p:pic>
        <p:nvPicPr>
          <p:cNvPr id="3" name="图片 3" descr="textimage44.jpeg"/>
          <p:cNvPicPr>
            <a:picLocks noChangeAspect="1"/>
          </p:cNvPicPr>
          <p:nvPr/>
        </p:nvPicPr>
        <p:blipFill>
          <a:blip r:embed="rId1"/>
          <a:stretch>
            <a:fillRect/>
          </a:stretch>
        </p:blipFill>
        <p:spPr>
          <a:xfrm>
            <a:off x="5012524" y="4134649"/>
            <a:ext cx="1828800" cy="1828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5824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质量为60 kg的建筑工人不慎从高空跌下,由于弹性安全带的保护而使他悬挂</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起来。已知安全带的缓冲时间为1.2 s,安全带长5 m,</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,不计空气阻力,则安全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带所受的平均冲力的大小为</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A.500 N　　　    B.600 N　　　    C.1 000 N　　　    D.1 100 N</a:t>
            </a:r>
            <a:endParaRPr lang="zh-CN" altLang="en-US" dirty="0"/>
          </a:p>
        </p:txBody>
      </p:sp>
      <p:sp>
        <p:nvSpPr>
          <p:cNvPr id="3" name="文本框 8"/>
          <p:cNvSpPr txBox="1"/>
          <p:nvPr/>
        </p:nvSpPr>
        <p:spPr>
          <a:xfrm>
            <a:off x="4655334" y="1920071"/>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62747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1970" kern="0" spc="358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(2)</a:t>
            </a:r>
            <a:r>
              <a:rPr lang="zh-CN" altLang="en-US" sz="3090" kern="0" spc="61" dirty="0" smtClean="0">
                <a:solidFill>
                  <a:srgbClr val="000000"/>
                </a:solidFill>
                <a:latin typeface="Times New Roman" panose="02020603050405020304" pitchFamily="65" charset="-122"/>
                <a:ea typeface="楷体_GB2312" pitchFamily="65" charset="-122"/>
              </a:rPr>
              <a:t> </a:t>
            </a:r>
            <a:r>
              <a:rPr lang="zh-CN" altLang="en-US" sz="1970" kern="0" spc="358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(3)见解析</a:t>
            </a:r>
            <a:endParaRPr lang="zh-CN" altLang="en-US" dirty="0"/>
          </a:p>
        </p:txBody>
      </p:sp>
      <p:graphicFrame>
        <p:nvGraphicFramePr>
          <p:cNvPr id="4" name="对象 3"/>
          <p:cNvGraphicFramePr>
            <a:graphicFrameLocks noChangeAspect="1"/>
          </p:cNvGraphicFramePr>
          <p:nvPr/>
        </p:nvGraphicFramePr>
        <p:xfrm>
          <a:off x="1742800" y="551829"/>
          <a:ext cx="704850" cy="419099"/>
        </p:xfrm>
        <a:graphic>
          <a:graphicData uri="http://schemas.openxmlformats.org/presentationml/2006/ole">
            <mc:AlternateContent xmlns:mc="http://schemas.openxmlformats.org/markup-compatibility/2006">
              <mc:Choice xmlns:v="urn:schemas-microsoft-com:vml" Requires="v">
                <p:oleObj spid="_x0000_s62465" name="Equation" r:id="rId1" imgW="18592800" imgH="10972800" progId="">
                  <p:embed/>
                </p:oleObj>
              </mc:Choice>
              <mc:Fallback>
                <p:oleObj name="Equation" r:id="rId1" imgW="18592800" imgH="10972800" progId="">
                  <p:embed/>
                  <p:pic>
                    <p:nvPicPr>
                      <p:cNvPr id="0" name="图片 62464"/>
                      <p:cNvPicPr>
                        <a:picLocks noChangeAspect="1"/>
                      </p:cNvPicPr>
                      <p:nvPr/>
                    </p:nvPicPr>
                    <p:blipFill>
                      <a:blip r:embed="rId2"/>
                      <a:stretch>
                        <a:fillRect/>
                      </a:stretch>
                    </p:blipFill>
                    <p:spPr>
                      <a:xfrm>
                        <a:off x="1742800" y="551829"/>
                        <a:ext cx="704850" cy="4190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110451" y="437864"/>
          <a:ext cx="400049" cy="657224"/>
        </p:xfrm>
        <a:graphic>
          <a:graphicData uri="http://schemas.openxmlformats.org/presentationml/2006/ole">
            <mc:AlternateContent xmlns:mc="http://schemas.openxmlformats.org/markup-compatibility/2006">
              <mc:Choice xmlns:v="urn:schemas-microsoft-com:vml" Requires="v">
                <p:oleObj spid="_x0000_s62466" name="Equation" r:id="rId3" imgW="10668000" imgH="17373600" progId="">
                  <p:embed/>
                </p:oleObj>
              </mc:Choice>
              <mc:Fallback>
                <p:oleObj name="Equation" r:id="rId3" imgW="10668000" imgH="17373600" progId="">
                  <p:embed/>
                  <p:pic>
                    <p:nvPicPr>
                      <p:cNvPr id="0" name="图片 62465"/>
                      <p:cNvPicPr>
                        <a:picLocks noChangeAspect="1"/>
                      </p:cNvPicPr>
                      <p:nvPr/>
                    </p:nvPicPr>
                    <p:blipFill>
                      <a:blip r:embed="rId4"/>
                      <a:stretch>
                        <a:fillRect/>
                      </a:stretch>
                    </p:blipFill>
                    <p:spPr>
                      <a:xfrm>
                        <a:off x="3110451" y="437864"/>
                        <a:ext cx="400049"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510501" y="551829"/>
          <a:ext cx="704850" cy="419099"/>
        </p:xfrm>
        <a:graphic>
          <a:graphicData uri="http://schemas.openxmlformats.org/presentationml/2006/ole">
            <mc:AlternateContent xmlns:mc="http://schemas.openxmlformats.org/markup-compatibility/2006">
              <mc:Choice xmlns:v="urn:schemas-microsoft-com:vml" Requires="v">
                <p:oleObj spid="_x0000_s62467" name="Equation" r:id="rId5" imgW="18592800" imgH="10972800" progId="">
                  <p:embed/>
                </p:oleObj>
              </mc:Choice>
              <mc:Fallback>
                <p:oleObj name="Equation" r:id="rId5" imgW="18592800" imgH="10972800" progId="">
                  <p:embed/>
                  <p:pic>
                    <p:nvPicPr>
                      <p:cNvPr id="0" name="图片 62466"/>
                      <p:cNvPicPr>
                        <a:picLocks noChangeAspect="1"/>
                      </p:cNvPicPr>
                      <p:nvPr/>
                    </p:nvPicPr>
                    <p:blipFill>
                      <a:blip r:embed="rId6"/>
                      <a:stretch>
                        <a:fillRect/>
                      </a:stretch>
                    </p:blipFill>
                    <p:spPr>
                      <a:xfrm>
                        <a:off x="3510501" y="551829"/>
                        <a:ext cx="704850" cy="419099"/>
                      </a:xfrm>
                      <a:prstGeom prst="rect">
                        <a:avLst/>
                      </a:prstGeom>
                      <a:noFill/>
                      <a:ln w="9525">
                        <a:noFill/>
                      </a:ln>
                    </p:spPr>
                  </p:pic>
                </p:oleObj>
              </mc:Fallback>
            </mc:AlternateContent>
          </a:graphicData>
        </a:graphic>
      </p:graphicFrame>
      <p:sp>
        <p:nvSpPr>
          <p:cNvPr id="7" name="TextBox 2"/>
          <p:cNvSpPr txBox="1"/>
          <p:nvPr/>
        </p:nvSpPr>
        <p:spPr>
          <a:xfrm>
            <a:off x="478758" y="1227207"/>
            <a:ext cx="11831400" cy="43757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(1)小球</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下滑的过程中机械能守恒,有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270" kern="0" spc="327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(2)取水平向右为正方向,</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两球发生弹性碰撞,根据动量守恒定律和机械能守恒定</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1970" kern="0" spc="3580"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1970" kern="0" spc="3580"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球为研究对象,根据动量定理有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I</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=3</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8" name="对象 7"/>
          <p:cNvGraphicFramePr>
            <a:graphicFrameLocks noChangeAspect="1"/>
          </p:cNvGraphicFramePr>
          <p:nvPr/>
        </p:nvGraphicFramePr>
        <p:xfrm>
          <a:off x="7016483" y="1310583"/>
          <a:ext cx="219075" cy="657225"/>
        </p:xfrm>
        <a:graphic>
          <a:graphicData uri="http://schemas.openxmlformats.org/presentationml/2006/ole">
            <mc:AlternateContent xmlns:mc="http://schemas.openxmlformats.org/markup-compatibility/2006">
              <mc:Choice xmlns:v="urn:schemas-microsoft-com:vml" Requires="v">
                <p:oleObj spid="_x0000_s62468" name="Equation" r:id="rId7" imgW="5791200" imgH="17373600" progId="">
                  <p:embed/>
                </p:oleObj>
              </mc:Choice>
              <mc:Fallback>
                <p:oleObj name="Equation" r:id="rId7" imgW="5791200" imgH="17373600" progId="">
                  <p:embed/>
                  <p:pic>
                    <p:nvPicPr>
                      <p:cNvPr id="0" name="图片 62467"/>
                      <p:cNvPicPr>
                        <a:picLocks noChangeAspect="1"/>
                      </p:cNvPicPr>
                      <p:nvPr/>
                    </p:nvPicPr>
                    <p:blipFill>
                      <a:blip r:embed="rId8"/>
                      <a:stretch>
                        <a:fillRect/>
                      </a:stretch>
                    </p:blipFill>
                    <p:spPr>
                      <a:xfrm>
                        <a:off x="7016483" y="1310583"/>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387213" y="2030840"/>
          <a:ext cx="704850" cy="419099"/>
        </p:xfrm>
        <a:graphic>
          <a:graphicData uri="http://schemas.openxmlformats.org/presentationml/2006/ole">
            <mc:AlternateContent xmlns:mc="http://schemas.openxmlformats.org/markup-compatibility/2006">
              <mc:Choice xmlns:v="urn:schemas-microsoft-com:vml" Requires="v">
                <p:oleObj spid="_x0000_s62469" name="Equation" r:id="rId9" imgW="18592800" imgH="10972800" progId="">
                  <p:embed/>
                </p:oleObj>
              </mc:Choice>
              <mc:Fallback>
                <p:oleObj name="Equation" r:id="rId9" imgW="18592800" imgH="10972800" progId="">
                  <p:embed/>
                  <p:pic>
                    <p:nvPicPr>
                      <p:cNvPr id="0" name="图片 62468"/>
                      <p:cNvPicPr>
                        <a:picLocks noChangeAspect="1"/>
                      </p:cNvPicPr>
                      <p:nvPr/>
                    </p:nvPicPr>
                    <p:blipFill>
                      <a:blip r:embed="rId10"/>
                      <a:stretch>
                        <a:fillRect/>
                      </a:stretch>
                    </p:blipFill>
                    <p:spPr>
                      <a:xfrm>
                        <a:off x="1387213" y="2030840"/>
                        <a:ext cx="704850" cy="4190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68000" y="3748583"/>
          <a:ext cx="219075" cy="657224"/>
        </p:xfrm>
        <a:graphic>
          <a:graphicData uri="http://schemas.openxmlformats.org/presentationml/2006/ole">
            <mc:AlternateContent xmlns:mc="http://schemas.openxmlformats.org/markup-compatibility/2006">
              <mc:Choice xmlns:v="urn:schemas-microsoft-com:vml" Requires="v">
                <p:oleObj spid="_x0000_s62470" name="Equation" r:id="rId11" imgW="5791200" imgH="17373600" progId="">
                  <p:embed/>
                </p:oleObj>
              </mc:Choice>
              <mc:Fallback>
                <p:oleObj name="Equation" r:id="rId11" imgW="5791200" imgH="17373600" progId="">
                  <p:embed/>
                  <p:pic>
                    <p:nvPicPr>
                      <p:cNvPr id="0" name="图片 62469"/>
                      <p:cNvPicPr>
                        <a:picLocks noChangeAspect="1"/>
                      </p:cNvPicPr>
                      <p:nvPr/>
                    </p:nvPicPr>
                    <p:blipFill>
                      <a:blip r:embed="rId12"/>
                      <a:stretch>
                        <a:fillRect/>
                      </a:stretch>
                    </p:blipFill>
                    <p:spPr>
                      <a:xfrm>
                        <a:off x="468000" y="3748583"/>
                        <a:ext cx="219075"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280242" y="3748583"/>
          <a:ext cx="219075" cy="657224"/>
        </p:xfrm>
        <a:graphic>
          <a:graphicData uri="http://schemas.openxmlformats.org/presentationml/2006/ole">
            <mc:AlternateContent xmlns:mc="http://schemas.openxmlformats.org/markup-compatibility/2006">
              <mc:Choice xmlns:v="urn:schemas-microsoft-com:vml" Requires="v">
                <p:oleObj spid="_x0000_s62471" name="Equation" r:id="rId13" imgW="5791200" imgH="17373600" progId="">
                  <p:embed/>
                </p:oleObj>
              </mc:Choice>
              <mc:Fallback>
                <p:oleObj name="Equation" r:id="rId13" imgW="5791200" imgH="17373600" progId="">
                  <p:embed/>
                  <p:pic>
                    <p:nvPicPr>
                      <p:cNvPr id="0" name="图片 62470"/>
                      <p:cNvPicPr>
                        <a:picLocks noChangeAspect="1"/>
                      </p:cNvPicPr>
                      <p:nvPr/>
                    </p:nvPicPr>
                    <p:blipFill>
                      <a:blip r:embed="rId14"/>
                      <a:stretch>
                        <a:fillRect/>
                      </a:stretch>
                    </p:blipFill>
                    <p:spPr>
                      <a:xfrm>
                        <a:off x="1280242" y="3748583"/>
                        <a:ext cx="219075" cy="6572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1708772" y="3891719"/>
          <a:ext cx="257174" cy="380999"/>
        </p:xfrm>
        <a:graphic>
          <a:graphicData uri="http://schemas.openxmlformats.org/presentationml/2006/ole">
            <mc:AlternateContent xmlns:mc="http://schemas.openxmlformats.org/markup-compatibility/2006">
              <mc:Choice xmlns:v="urn:schemas-microsoft-com:vml" Requires="v">
                <p:oleObj spid="_x0000_s62472" name="Equation" r:id="rId15" imgW="6705600" imgH="10058400" progId="">
                  <p:embed/>
                </p:oleObj>
              </mc:Choice>
              <mc:Fallback>
                <p:oleObj name="Equation" r:id="rId15" imgW="6705600" imgH="10058400" progId="">
                  <p:embed/>
                  <p:pic>
                    <p:nvPicPr>
                      <p:cNvPr id="0" name="图片 62471"/>
                      <p:cNvPicPr>
                        <a:picLocks noChangeAspect="1"/>
                      </p:cNvPicPr>
                      <p:nvPr/>
                    </p:nvPicPr>
                    <p:blipFill>
                      <a:blip r:embed="rId16"/>
                      <a:stretch>
                        <a:fillRect/>
                      </a:stretch>
                    </p:blipFill>
                    <p:spPr>
                      <a:xfrm>
                        <a:off x="1708772" y="3891719"/>
                        <a:ext cx="257174" cy="380999"/>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2138520" y="3748583"/>
          <a:ext cx="219075" cy="657224"/>
        </p:xfrm>
        <a:graphic>
          <a:graphicData uri="http://schemas.openxmlformats.org/presentationml/2006/ole">
            <mc:AlternateContent xmlns:mc="http://schemas.openxmlformats.org/markup-compatibility/2006">
              <mc:Choice xmlns:v="urn:schemas-microsoft-com:vml" Requires="v">
                <p:oleObj spid="_x0000_s62473" name="Equation" r:id="rId17" imgW="5791200" imgH="17373600" progId="">
                  <p:embed/>
                </p:oleObj>
              </mc:Choice>
              <mc:Fallback>
                <p:oleObj name="Equation" r:id="rId17" imgW="5791200" imgH="17373600" progId="">
                  <p:embed/>
                  <p:pic>
                    <p:nvPicPr>
                      <p:cNvPr id="0" name="图片 62472"/>
                      <p:cNvPicPr>
                        <a:picLocks noChangeAspect="1"/>
                      </p:cNvPicPr>
                      <p:nvPr/>
                    </p:nvPicPr>
                    <p:blipFill>
                      <a:blip r:embed="rId18"/>
                      <a:stretch>
                        <a:fillRect/>
                      </a:stretch>
                    </p:blipFill>
                    <p:spPr>
                      <a:xfrm>
                        <a:off x="2138520" y="3748583"/>
                        <a:ext cx="219075" cy="657224"/>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2895940" y="3891719"/>
          <a:ext cx="257174" cy="380999"/>
        </p:xfrm>
        <a:graphic>
          <a:graphicData uri="http://schemas.openxmlformats.org/presentationml/2006/ole">
            <mc:AlternateContent xmlns:mc="http://schemas.openxmlformats.org/markup-compatibility/2006">
              <mc:Choice xmlns:v="urn:schemas-microsoft-com:vml" Requires="v">
                <p:oleObj spid="_x0000_s62474" name="Equation" r:id="rId19" imgW="6705600" imgH="10058400" progId="">
                  <p:embed/>
                </p:oleObj>
              </mc:Choice>
              <mc:Fallback>
                <p:oleObj name="Equation" r:id="rId19" imgW="6705600" imgH="10058400" progId="">
                  <p:embed/>
                  <p:pic>
                    <p:nvPicPr>
                      <p:cNvPr id="0" name="图片 62473"/>
                      <p:cNvPicPr>
                        <a:picLocks noChangeAspect="1"/>
                      </p:cNvPicPr>
                      <p:nvPr/>
                    </p:nvPicPr>
                    <p:blipFill>
                      <a:blip r:embed="rId20"/>
                      <a:stretch>
                        <a:fillRect/>
                      </a:stretch>
                    </p:blipFill>
                    <p:spPr>
                      <a:xfrm>
                        <a:off x="2895940" y="3891719"/>
                        <a:ext cx="257174" cy="380999"/>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2177613" y="4435433"/>
          <a:ext cx="219075" cy="657225"/>
        </p:xfrm>
        <a:graphic>
          <a:graphicData uri="http://schemas.openxmlformats.org/presentationml/2006/ole">
            <mc:AlternateContent xmlns:mc="http://schemas.openxmlformats.org/markup-compatibility/2006">
              <mc:Choice xmlns:v="urn:schemas-microsoft-com:vml" Requires="v">
                <p:oleObj spid="_x0000_s62475" name="Equation" r:id="rId21" imgW="5791200" imgH="17373600" progId="">
                  <p:embed/>
                </p:oleObj>
              </mc:Choice>
              <mc:Fallback>
                <p:oleObj name="Equation" r:id="rId21" imgW="5791200" imgH="17373600" progId="">
                  <p:embed/>
                  <p:pic>
                    <p:nvPicPr>
                      <p:cNvPr id="0" name="图片 62474"/>
                      <p:cNvPicPr>
                        <a:picLocks noChangeAspect="1"/>
                      </p:cNvPicPr>
                      <p:nvPr/>
                    </p:nvPicPr>
                    <p:blipFill>
                      <a:blip r:embed="rId22"/>
                      <a:stretch>
                        <a:fillRect/>
                      </a:stretch>
                    </p:blipFill>
                    <p:spPr>
                      <a:xfrm>
                        <a:off x="2177613" y="4435433"/>
                        <a:ext cx="219075" cy="657225"/>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2396688" y="4549398"/>
          <a:ext cx="704850" cy="419100"/>
        </p:xfrm>
        <a:graphic>
          <a:graphicData uri="http://schemas.openxmlformats.org/presentationml/2006/ole">
            <mc:AlternateContent xmlns:mc="http://schemas.openxmlformats.org/markup-compatibility/2006">
              <mc:Choice xmlns:v="urn:schemas-microsoft-com:vml" Requires="v">
                <p:oleObj spid="_x0000_s62476" name="Equation" r:id="rId23" imgW="18592800" imgH="10972800" progId="">
                  <p:embed/>
                </p:oleObj>
              </mc:Choice>
              <mc:Fallback>
                <p:oleObj name="Equation" r:id="rId23" imgW="18592800" imgH="10972800" progId="">
                  <p:embed/>
                  <p:pic>
                    <p:nvPicPr>
                      <p:cNvPr id="0" name="图片 62475"/>
                      <p:cNvPicPr>
                        <a:picLocks noChangeAspect="1"/>
                      </p:cNvPicPr>
                      <p:nvPr/>
                    </p:nvPicPr>
                    <p:blipFill>
                      <a:blip r:embed="rId24"/>
                      <a:stretch>
                        <a:fillRect/>
                      </a:stretch>
                    </p:blipFill>
                    <p:spPr>
                      <a:xfrm>
                        <a:off x="2396688" y="4549398"/>
                        <a:ext cx="704850" cy="419100"/>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3561751" y="4435433"/>
          <a:ext cx="219074" cy="657224"/>
        </p:xfrm>
        <a:graphic>
          <a:graphicData uri="http://schemas.openxmlformats.org/presentationml/2006/ole">
            <mc:AlternateContent xmlns:mc="http://schemas.openxmlformats.org/markup-compatibility/2006">
              <mc:Choice xmlns:v="urn:schemas-microsoft-com:vml" Requires="v">
                <p:oleObj spid="_x0000_s62477" name="Equation" r:id="rId25" imgW="5791200" imgH="17373600" progId="">
                  <p:embed/>
                </p:oleObj>
              </mc:Choice>
              <mc:Fallback>
                <p:oleObj name="Equation" r:id="rId25" imgW="5791200" imgH="17373600" progId="">
                  <p:embed/>
                  <p:pic>
                    <p:nvPicPr>
                      <p:cNvPr id="0" name="图片 62476"/>
                      <p:cNvPicPr>
                        <a:picLocks noChangeAspect="1"/>
                      </p:cNvPicPr>
                      <p:nvPr/>
                    </p:nvPicPr>
                    <p:blipFill>
                      <a:blip r:embed="rId26"/>
                      <a:stretch>
                        <a:fillRect/>
                      </a:stretch>
                    </p:blipFill>
                    <p:spPr>
                      <a:xfrm>
                        <a:off x="3561751" y="4435433"/>
                        <a:ext cx="219074" cy="657224"/>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3780826" y="4549398"/>
          <a:ext cx="704850" cy="419100"/>
        </p:xfrm>
        <a:graphic>
          <a:graphicData uri="http://schemas.openxmlformats.org/presentationml/2006/ole">
            <mc:AlternateContent xmlns:mc="http://schemas.openxmlformats.org/markup-compatibility/2006">
              <mc:Choice xmlns:v="urn:schemas-microsoft-com:vml" Requires="v">
                <p:oleObj spid="_x0000_s62478" name="Equation" r:id="rId27" imgW="18592800" imgH="10972800" progId="">
                  <p:embed/>
                </p:oleObj>
              </mc:Choice>
              <mc:Fallback>
                <p:oleObj name="Equation" r:id="rId27" imgW="18592800" imgH="10972800" progId="">
                  <p:embed/>
                  <p:pic>
                    <p:nvPicPr>
                      <p:cNvPr id="0" name="图片 62477"/>
                      <p:cNvPicPr>
                        <a:picLocks noChangeAspect="1"/>
                      </p:cNvPicPr>
                      <p:nvPr/>
                    </p:nvPicPr>
                    <p:blipFill>
                      <a:blip r:embed="rId28"/>
                      <a:stretch>
                        <a:fillRect/>
                      </a:stretch>
                    </p:blipFill>
                    <p:spPr>
                      <a:xfrm>
                        <a:off x="3780826" y="4549398"/>
                        <a:ext cx="704850" cy="4191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61" dirty="0" smtClean="0">
                <a:solidFill>
                  <a:srgbClr val="000000"/>
                </a:solidFill>
                <a:latin typeface="Times New Roman" panose="02020603050405020304" pitchFamily="65" charset="-122"/>
                <a:ea typeface="楷体_GB2312" pitchFamily="65" charset="-122"/>
              </a:rPr>
              <a:t> </a:t>
            </a:r>
            <a:r>
              <a:rPr lang="zh-CN" altLang="en-US" sz="1970" kern="0" spc="358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(3)第一次碰撞后,两球速度大小相等、方向相反,因为最低点两侧轨道完全对称,根据</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机械能守恒定律,两球沿轨道上升到任意相同高度处,其速度大小都相等,故两球沿轨道</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同时运动到相同高度(</a:t>
            </a:r>
            <a:r>
              <a:rPr lang="zh-CN" altLang="en-US" sz="2410" i="1" kern="0" dirty="0" smtClean="0">
                <a:solidFill>
                  <a:srgbClr val="000000"/>
                </a:solidFill>
                <a:latin typeface="Times New Roman" panose="02020603050405020304" pitchFamily="65" charset="-122"/>
                <a:ea typeface="楷体_GB2312" pitchFamily="65" charset="-122"/>
              </a:rPr>
              <a:t>O</a:t>
            </a:r>
            <a:r>
              <a:rPr lang="zh-CN" altLang="en-US" sz="2410" kern="0" dirty="0" smtClean="0">
                <a:solidFill>
                  <a:srgbClr val="000000"/>
                </a:solidFill>
                <a:latin typeface="Times New Roman" panose="02020603050405020304" pitchFamily="65" charset="-122"/>
                <a:ea typeface="楷体_GB2312" pitchFamily="65" charset="-122"/>
              </a:rPr>
              <a:t>点所在高度的下方),再同时滑至最低点,滑至最低点的速度大</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小均为</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1970" kern="0" spc="358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,在最低点发生第二次弹性碰撞,根据动量守恒定律和机械能守恒定律有</a:t>
            </a:r>
            <a:endParaRPr lang="zh-CN" altLang="en-US"/>
          </a:p>
          <a:p>
            <a:pPr marL="0" indent="0" eaLnBrk="0" latinLnBrk="1" hangingPunct="0">
              <a:lnSpc>
                <a:spcPct val="150000"/>
              </a:lnSpc>
              <a:spcBef>
                <a:spcPts val="40"/>
              </a:spcBef>
              <a:buNone/>
            </a:pP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790" kern="0" spc="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790" kern="0" spc="23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270" kern="0" spc="327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=0</a:t>
            </a:r>
            <a:endParaRPr lang="zh-CN" altLang="en-US"/>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可见,第二次碰撞后,</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球停在最低点,</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球能返回最初的位置,第三次碰撞与第一次碰撞</a:t>
            </a:r>
            <a:endParaRPr lang="zh-CN" altLang="en-US"/>
          </a:p>
        </p:txBody>
      </p:sp>
      <p:graphicFrame>
        <p:nvGraphicFramePr>
          <p:cNvPr id="4" name="对象 3"/>
          <p:cNvGraphicFramePr>
            <a:graphicFrameLocks noChangeAspect="1"/>
          </p:cNvGraphicFramePr>
          <p:nvPr/>
        </p:nvGraphicFramePr>
        <p:xfrm>
          <a:off x="1446318" y="735663"/>
          <a:ext cx="400050" cy="657225"/>
        </p:xfrm>
        <a:graphic>
          <a:graphicData uri="http://schemas.openxmlformats.org/presentationml/2006/ole">
            <mc:AlternateContent xmlns:mc="http://schemas.openxmlformats.org/markup-compatibility/2006">
              <mc:Choice xmlns:v="urn:schemas-microsoft-com:vml" Requires="v">
                <p:oleObj spid="_x0000_s63489" name="Equation" r:id="rId1" imgW="10668000" imgH="17373600" progId="">
                  <p:embed/>
                </p:oleObj>
              </mc:Choice>
              <mc:Fallback>
                <p:oleObj name="Equation" r:id="rId1" imgW="10668000" imgH="17373600" progId="">
                  <p:embed/>
                  <p:pic>
                    <p:nvPicPr>
                      <p:cNvPr id="0" name="图片 63488"/>
                      <p:cNvPicPr>
                        <a:picLocks noChangeAspect="1"/>
                      </p:cNvPicPr>
                      <p:nvPr/>
                    </p:nvPicPr>
                    <p:blipFill>
                      <a:blip r:embed="rId2"/>
                      <a:stretch>
                        <a:fillRect/>
                      </a:stretch>
                    </p:blipFill>
                    <p:spPr>
                      <a:xfrm>
                        <a:off x="1446318" y="735663"/>
                        <a:ext cx="400050"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846368" y="849628"/>
          <a:ext cx="704850" cy="419099"/>
        </p:xfrm>
        <a:graphic>
          <a:graphicData uri="http://schemas.openxmlformats.org/presentationml/2006/ole">
            <mc:AlternateContent xmlns:mc="http://schemas.openxmlformats.org/markup-compatibility/2006">
              <mc:Choice xmlns:v="urn:schemas-microsoft-com:vml" Requires="v">
                <p:oleObj spid="_x0000_s63490" name="Equation" r:id="rId3" imgW="18592800" imgH="10972800" progId="">
                  <p:embed/>
                </p:oleObj>
              </mc:Choice>
              <mc:Fallback>
                <p:oleObj name="Equation" r:id="rId3" imgW="18592800" imgH="10972800" progId="">
                  <p:embed/>
                  <p:pic>
                    <p:nvPicPr>
                      <p:cNvPr id="0" name="图片 63489"/>
                      <p:cNvPicPr>
                        <a:picLocks noChangeAspect="1"/>
                      </p:cNvPicPr>
                      <p:nvPr/>
                    </p:nvPicPr>
                    <p:blipFill>
                      <a:blip r:embed="rId4"/>
                      <a:stretch>
                        <a:fillRect/>
                      </a:stretch>
                    </p:blipFill>
                    <p:spPr>
                      <a:xfrm>
                        <a:off x="1846368" y="849628"/>
                        <a:ext cx="704850" cy="4190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386000" y="3125636"/>
          <a:ext cx="219075" cy="657225"/>
        </p:xfrm>
        <a:graphic>
          <a:graphicData uri="http://schemas.openxmlformats.org/presentationml/2006/ole">
            <mc:AlternateContent xmlns:mc="http://schemas.openxmlformats.org/markup-compatibility/2006">
              <mc:Choice xmlns:v="urn:schemas-microsoft-com:vml" Requires="v">
                <p:oleObj spid="_x0000_s63491" name="Equation" r:id="rId5" imgW="5791200" imgH="17373600" progId="">
                  <p:embed/>
                </p:oleObj>
              </mc:Choice>
              <mc:Fallback>
                <p:oleObj name="Equation" r:id="rId5" imgW="5791200" imgH="17373600" progId="">
                  <p:embed/>
                  <p:pic>
                    <p:nvPicPr>
                      <p:cNvPr id="0" name="图片 63490"/>
                      <p:cNvPicPr>
                        <a:picLocks noChangeAspect="1"/>
                      </p:cNvPicPr>
                      <p:nvPr/>
                    </p:nvPicPr>
                    <p:blipFill>
                      <a:blip r:embed="rId6"/>
                      <a:stretch>
                        <a:fillRect/>
                      </a:stretch>
                    </p:blipFill>
                    <p:spPr>
                      <a:xfrm>
                        <a:off x="1386000" y="3125636"/>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605075" y="3239601"/>
          <a:ext cx="704849" cy="419099"/>
        </p:xfrm>
        <a:graphic>
          <a:graphicData uri="http://schemas.openxmlformats.org/presentationml/2006/ole">
            <mc:AlternateContent xmlns:mc="http://schemas.openxmlformats.org/markup-compatibility/2006">
              <mc:Choice xmlns:v="urn:schemas-microsoft-com:vml" Requires="v">
                <p:oleObj spid="_x0000_s63492" name="Equation" r:id="rId7" imgW="18592800" imgH="10972800" progId="">
                  <p:embed/>
                </p:oleObj>
              </mc:Choice>
              <mc:Fallback>
                <p:oleObj name="Equation" r:id="rId7" imgW="18592800" imgH="10972800" progId="">
                  <p:embed/>
                  <p:pic>
                    <p:nvPicPr>
                      <p:cNvPr id="0" name="图片 63491"/>
                      <p:cNvPicPr>
                        <a:picLocks noChangeAspect="1"/>
                      </p:cNvPicPr>
                      <p:nvPr/>
                    </p:nvPicPr>
                    <p:blipFill>
                      <a:blip r:embed="rId8"/>
                      <a:stretch>
                        <a:fillRect/>
                      </a:stretch>
                    </p:blipFill>
                    <p:spPr>
                      <a:xfrm>
                        <a:off x="1605075" y="3239601"/>
                        <a:ext cx="704849" cy="4190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68000" y="4452132"/>
          <a:ext cx="219075" cy="657224"/>
        </p:xfrm>
        <a:graphic>
          <a:graphicData uri="http://schemas.openxmlformats.org/presentationml/2006/ole">
            <mc:AlternateContent xmlns:mc="http://schemas.openxmlformats.org/markup-compatibility/2006">
              <mc:Choice xmlns:v="urn:schemas-microsoft-com:vml" Requires="v">
                <p:oleObj spid="_x0000_s63493" name="Equation" r:id="rId9" imgW="5791200" imgH="17373600" progId="">
                  <p:embed/>
                </p:oleObj>
              </mc:Choice>
              <mc:Fallback>
                <p:oleObj name="Equation" r:id="rId9" imgW="5791200" imgH="17373600" progId="">
                  <p:embed/>
                  <p:pic>
                    <p:nvPicPr>
                      <p:cNvPr id="0" name="图片 63492"/>
                      <p:cNvPicPr>
                        <a:picLocks noChangeAspect="1"/>
                      </p:cNvPicPr>
                      <p:nvPr/>
                    </p:nvPicPr>
                    <p:blipFill>
                      <a:blip r:embed="rId10"/>
                      <a:stretch>
                        <a:fillRect/>
                      </a:stretch>
                    </p:blipFill>
                    <p:spPr>
                      <a:xfrm>
                        <a:off x="468000" y="4452132"/>
                        <a:ext cx="219075"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662444" y="4452132"/>
          <a:ext cx="219075" cy="657224"/>
        </p:xfrm>
        <a:graphic>
          <a:graphicData uri="http://schemas.openxmlformats.org/presentationml/2006/ole">
            <mc:AlternateContent xmlns:mc="http://schemas.openxmlformats.org/markup-compatibility/2006">
              <mc:Choice xmlns:v="urn:schemas-microsoft-com:vml" Requires="v">
                <p:oleObj spid="_x0000_s63494" name="Equation" r:id="rId11" imgW="5791200" imgH="17373600" progId="">
                  <p:embed/>
                </p:oleObj>
              </mc:Choice>
              <mc:Fallback>
                <p:oleObj name="Equation" r:id="rId11" imgW="5791200" imgH="17373600" progId="">
                  <p:embed/>
                  <p:pic>
                    <p:nvPicPr>
                      <p:cNvPr id="0" name="图片 63493"/>
                      <p:cNvPicPr>
                        <a:picLocks noChangeAspect="1"/>
                      </p:cNvPicPr>
                      <p:nvPr/>
                    </p:nvPicPr>
                    <p:blipFill>
                      <a:blip r:embed="rId12"/>
                      <a:stretch>
                        <a:fillRect/>
                      </a:stretch>
                    </p:blipFill>
                    <p:spPr>
                      <a:xfrm>
                        <a:off x="1662444" y="4452132"/>
                        <a:ext cx="219075"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185778" y="4452132"/>
          <a:ext cx="219075" cy="657225"/>
        </p:xfrm>
        <a:graphic>
          <a:graphicData uri="http://schemas.openxmlformats.org/presentationml/2006/ole">
            <mc:AlternateContent xmlns:mc="http://schemas.openxmlformats.org/markup-compatibility/2006">
              <mc:Choice xmlns:v="urn:schemas-microsoft-com:vml" Requires="v">
                <p:oleObj spid="_x0000_s63495" name="Equation" r:id="rId13" imgW="5791200" imgH="17373600" progId="">
                  <p:embed/>
                </p:oleObj>
              </mc:Choice>
              <mc:Fallback>
                <p:oleObj name="Equation" r:id="rId13" imgW="5791200" imgH="17373600" progId="">
                  <p:embed/>
                  <p:pic>
                    <p:nvPicPr>
                      <p:cNvPr id="0" name="图片 63494"/>
                      <p:cNvPicPr>
                        <a:picLocks noChangeAspect="1"/>
                      </p:cNvPicPr>
                      <p:nvPr/>
                    </p:nvPicPr>
                    <p:blipFill>
                      <a:blip r:embed="rId14"/>
                      <a:stretch>
                        <a:fillRect/>
                      </a:stretch>
                    </p:blipFill>
                    <p:spPr>
                      <a:xfrm>
                        <a:off x="3185778" y="4452132"/>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3748947" y="4595267"/>
          <a:ext cx="228599" cy="380999"/>
        </p:xfrm>
        <a:graphic>
          <a:graphicData uri="http://schemas.openxmlformats.org/presentationml/2006/ole">
            <mc:AlternateContent xmlns:mc="http://schemas.openxmlformats.org/markup-compatibility/2006">
              <mc:Choice xmlns:v="urn:schemas-microsoft-com:vml" Requires="v">
                <p:oleObj spid="_x0000_s63496" name="Equation" r:id="rId15" imgW="6096000" imgH="10058400" progId="">
                  <p:embed/>
                </p:oleObj>
              </mc:Choice>
              <mc:Fallback>
                <p:oleObj name="Equation" r:id="rId15" imgW="6096000" imgH="10058400" progId="">
                  <p:embed/>
                  <p:pic>
                    <p:nvPicPr>
                      <p:cNvPr id="0" name="图片 63495"/>
                      <p:cNvPicPr>
                        <a:picLocks noChangeAspect="1"/>
                      </p:cNvPicPr>
                      <p:nvPr/>
                    </p:nvPicPr>
                    <p:blipFill>
                      <a:blip r:embed="rId16"/>
                      <a:stretch>
                        <a:fillRect/>
                      </a:stretch>
                    </p:blipFill>
                    <p:spPr>
                      <a:xfrm>
                        <a:off x="3748947" y="4595267"/>
                        <a:ext cx="228599" cy="38099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150121" y="4452132"/>
          <a:ext cx="219074" cy="657224"/>
        </p:xfrm>
        <a:graphic>
          <a:graphicData uri="http://schemas.openxmlformats.org/presentationml/2006/ole">
            <mc:AlternateContent xmlns:mc="http://schemas.openxmlformats.org/markup-compatibility/2006">
              <mc:Choice xmlns:v="urn:schemas-microsoft-com:vml" Requires="v">
                <p:oleObj spid="_x0000_s63497" name="Equation" r:id="rId17" imgW="5791200" imgH="17373600" progId="">
                  <p:embed/>
                </p:oleObj>
              </mc:Choice>
              <mc:Fallback>
                <p:oleObj name="Equation" r:id="rId17" imgW="5791200" imgH="17373600" progId="">
                  <p:embed/>
                  <p:pic>
                    <p:nvPicPr>
                      <p:cNvPr id="0" name="图片 63496"/>
                      <p:cNvPicPr>
                        <a:picLocks noChangeAspect="1"/>
                      </p:cNvPicPr>
                      <p:nvPr/>
                    </p:nvPicPr>
                    <p:blipFill>
                      <a:blip r:embed="rId18"/>
                      <a:stretch>
                        <a:fillRect/>
                      </a:stretch>
                    </p:blipFill>
                    <p:spPr>
                      <a:xfrm>
                        <a:off x="4150121" y="4452132"/>
                        <a:ext cx="219074"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5042180" y="4595267"/>
          <a:ext cx="257175" cy="381000"/>
        </p:xfrm>
        <a:graphic>
          <a:graphicData uri="http://schemas.openxmlformats.org/presentationml/2006/ole">
            <mc:AlternateContent xmlns:mc="http://schemas.openxmlformats.org/markup-compatibility/2006">
              <mc:Choice xmlns:v="urn:schemas-microsoft-com:vml" Requires="v">
                <p:oleObj spid="_x0000_s63498" name="Equation" r:id="rId19" imgW="6705600" imgH="10058400" progId="">
                  <p:embed/>
                </p:oleObj>
              </mc:Choice>
              <mc:Fallback>
                <p:oleObj name="Equation" r:id="rId19" imgW="6705600" imgH="10058400" progId="">
                  <p:embed/>
                  <p:pic>
                    <p:nvPicPr>
                      <p:cNvPr id="0" name="图片 63497"/>
                      <p:cNvPicPr>
                        <a:picLocks noChangeAspect="1"/>
                      </p:cNvPicPr>
                      <p:nvPr/>
                    </p:nvPicPr>
                    <p:blipFill>
                      <a:blip r:embed="rId20"/>
                      <a:stretch>
                        <a:fillRect/>
                      </a:stretch>
                    </p:blipFill>
                    <p:spPr>
                      <a:xfrm>
                        <a:off x="5042180" y="4595267"/>
                        <a:ext cx="257175" cy="381000"/>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2232747" y="5140026"/>
          <a:ext cx="704849" cy="419099"/>
        </p:xfrm>
        <a:graphic>
          <a:graphicData uri="http://schemas.openxmlformats.org/presentationml/2006/ole">
            <mc:AlternateContent xmlns:mc="http://schemas.openxmlformats.org/markup-compatibility/2006">
              <mc:Choice xmlns:v="urn:schemas-microsoft-com:vml" Requires="v">
                <p:oleObj spid="_x0000_s63499" name="Equation" r:id="rId21" imgW="18592800" imgH="10972800" progId="">
                  <p:embed/>
                </p:oleObj>
              </mc:Choice>
              <mc:Fallback>
                <p:oleObj name="Equation" r:id="rId21" imgW="18592800" imgH="10972800" progId="">
                  <p:embed/>
                  <p:pic>
                    <p:nvPicPr>
                      <p:cNvPr id="0" name="图片 63498"/>
                      <p:cNvPicPr>
                        <a:picLocks noChangeAspect="1"/>
                      </p:cNvPicPr>
                      <p:nvPr/>
                    </p:nvPicPr>
                    <p:blipFill>
                      <a:blip r:embed="rId22"/>
                      <a:stretch>
                        <a:fillRect/>
                      </a:stretch>
                    </p:blipFill>
                    <p:spPr>
                      <a:xfrm>
                        <a:off x="2232747" y="5140026"/>
                        <a:ext cx="704849" cy="4190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相同,第四次碰撞与第二次碰撞相同。依次类推,每次碰撞都在最低点发生(点拨:应用</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归纳推理的方法,巧妙求解多次碰撞问题,寻找多次碰撞的规律,化难为易)。</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由此可得,当碰撞次数为奇数时,小球</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碰撞刚结束时的速度分别与第一次碰撞刚结</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束时相同,</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1970" kern="0" spc="358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1970" kern="0" spc="3580"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当碰撞次数为偶数时,小球</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在碰撞刚结束时的速度分别与第二次碰撞刚结束时相</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同,</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270" kern="0" spc="327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=0。</a:t>
            </a:r>
            <a:endParaRPr lang="zh-CN" altLang="en-US"/>
          </a:p>
        </p:txBody>
      </p:sp>
      <p:graphicFrame>
        <p:nvGraphicFramePr>
          <p:cNvPr id="4" name="对象 3"/>
          <p:cNvGraphicFramePr>
            <a:graphicFrameLocks noChangeAspect="1"/>
          </p:cNvGraphicFramePr>
          <p:nvPr/>
        </p:nvGraphicFramePr>
        <p:xfrm>
          <a:off x="2254113" y="2424423"/>
          <a:ext cx="219075" cy="657225"/>
        </p:xfrm>
        <a:graphic>
          <a:graphicData uri="http://schemas.openxmlformats.org/presentationml/2006/ole">
            <mc:AlternateContent xmlns:mc="http://schemas.openxmlformats.org/markup-compatibility/2006">
              <mc:Choice xmlns:v="urn:schemas-microsoft-com:vml" Requires="v">
                <p:oleObj spid="_x0000_s64513" name="Equation" r:id="rId1" imgW="5791200" imgH="17373600" progId="">
                  <p:embed/>
                </p:oleObj>
              </mc:Choice>
              <mc:Fallback>
                <p:oleObj name="Equation" r:id="rId1" imgW="5791200" imgH="17373600" progId="">
                  <p:embed/>
                  <p:pic>
                    <p:nvPicPr>
                      <p:cNvPr id="0" name="图片 64512"/>
                      <p:cNvPicPr>
                        <a:picLocks noChangeAspect="1"/>
                      </p:cNvPicPr>
                      <p:nvPr/>
                    </p:nvPicPr>
                    <p:blipFill>
                      <a:blip r:embed="rId2"/>
                      <a:stretch>
                        <a:fillRect/>
                      </a:stretch>
                    </p:blipFill>
                    <p:spPr>
                      <a:xfrm>
                        <a:off x="2254113" y="242442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473188" y="2538388"/>
          <a:ext cx="704850" cy="419099"/>
        </p:xfrm>
        <a:graphic>
          <a:graphicData uri="http://schemas.openxmlformats.org/presentationml/2006/ole">
            <mc:AlternateContent xmlns:mc="http://schemas.openxmlformats.org/markup-compatibility/2006">
              <mc:Choice xmlns:v="urn:schemas-microsoft-com:vml" Requires="v">
                <p:oleObj spid="_x0000_s64514" name="Equation" r:id="rId3" imgW="18592800" imgH="10972800" progId="">
                  <p:embed/>
                </p:oleObj>
              </mc:Choice>
              <mc:Fallback>
                <p:oleObj name="Equation" r:id="rId3" imgW="18592800" imgH="10972800" progId="">
                  <p:embed/>
                  <p:pic>
                    <p:nvPicPr>
                      <p:cNvPr id="0" name="图片 64513"/>
                      <p:cNvPicPr>
                        <a:picLocks noChangeAspect="1"/>
                      </p:cNvPicPr>
                      <p:nvPr/>
                    </p:nvPicPr>
                    <p:blipFill>
                      <a:blip r:embed="rId4"/>
                      <a:stretch>
                        <a:fillRect/>
                      </a:stretch>
                    </p:blipFill>
                    <p:spPr>
                      <a:xfrm>
                        <a:off x="2473188" y="2538388"/>
                        <a:ext cx="704850" cy="4190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638251" y="2424423"/>
          <a:ext cx="219074" cy="657224"/>
        </p:xfrm>
        <a:graphic>
          <a:graphicData uri="http://schemas.openxmlformats.org/presentationml/2006/ole">
            <mc:AlternateContent xmlns:mc="http://schemas.openxmlformats.org/markup-compatibility/2006">
              <mc:Choice xmlns:v="urn:schemas-microsoft-com:vml" Requires="v">
                <p:oleObj spid="_x0000_s64515" name="Equation" r:id="rId5" imgW="5791200" imgH="17373600" progId="">
                  <p:embed/>
                </p:oleObj>
              </mc:Choice>
              <mc:Fallback>
                <p:oleObj name="Equation" r:id="rId5" imgW="5791200" imgH="17373600" progId="">
                  <p:embed/>
                  <p:pic>
                    <p:nvPicPr>
                      <p:cNvPr id="0" name="图片 64514"/>
                      <p:cNvPicPr>
                        <a:picLocks noChangeAspect="1"/>
                      </p:cNvPicPr>
                      <p:nvPr/>
                    </p:nvPicPr>
                    <p:blipFill>
                      <a:blip r:embed="rId6"/>
                      <a:stretch>
                        <a:fillRect/>
                      </a:stretch>
                    </p:blipFill>
                    <p:spPr>
                      <a:xfrm>
                        <a:off x="3638251" y="2424423"/>
                        <a:ext cx="21907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857326" y="2538388"/>
          <a:ext cx="704850" cy="419099"/>
        </p:xfrm>
        <a:graphic>
          <a:graphicData uri="http://schemas.openxmlformats.org/presentationml/2006/ole">
            <mc:AlternateContent xmlns:mc="http://schemas.openxmlformats.org/markup-compatibility/2006">
              <mc:Choice xmlns:v="urn:schemas-microsoft-com:vml" Requires="v">
                <p:oleObj spid="_x0000_s64516" name="Equation" r:id="rId7" imgW="18592800" imgH="10972800" progId="">
                  <p:embed/>
                </p:oleObj>
              </mc:Choice>
              <mc:Fallback>
                <p:oleObj name="Equation" r:id="rId7" imgW="18592800" imgH="10972800" progId="">
                  <p:embed/>
                  <p:pic>
                    <p:nvPicPr>
                      <p:cNvPr id="0" name="图片 64515"/>
                      <p:cNvPicPr>
                        <a:picLocks noChangeAspect="1"/>
                      </p:cNvPicPr>
                      <p:nvPr/>
                    </p:nvPicPr>
                    <p:blipFill>
                      <a:blip r:embed="rId8"/>
                      <a:stretch>
                        <a:fillRect/>
                      </a:stretch>
                    </p:blipFill>
                    <p:spPr>
                      <a:xfrm>
                        <a:off x="3857326" y="2538388"/>
                        <a:ext cx="704850" cy="4190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391247" y="3701600"/>
          <a:ext cx="704850" cy="419099"/>
        </p:xfrm>
        <a:graphic>
          <a:graphicData uri="http://schemas.openxmlformats.org/presentationml/2006/ole">
            <mc:AlternateContent xmlns:mc="http://schemas.openxmlformats.org/markup-compatibility/2006">
              <mc:Choice xmlns:v="urn:schemas-microsoft-com:vml" Requires="v">
                <p:oleObj spid="_x0000_s64517" name="Equation" r:id="rId9" imgW="18592800" imgH="10972800" progId="">
                  <p:embed/>
                </p:oleObj>
              </mc:Choice>
              <mc:Fallback>
                <p:oleObj name="Equation" r:id="rId9" imgW="18592800" imgH="10972800" progId="">
                  <p:embed/>
                  <p:pic>
                    <p:nvPicPr>
                      <p:cNvPr id="0" name="图片 64516"/>
                      <p:cNvPicPr>
                        <a:picLocks noChangeAspect="1"/>
                      </p:cNvPicPr>
                      <p:nvPr/>
                    </p:nvPicPr>
                    <p:blipFill>
                      <a:blip r:embed="rId10"/>
                      <a:stretch>
                        <a:fillRect/>
                      </a:stretch>
                    </p:blipFill>
                    <p:spPr>
                      <a:xfrm>
                        <a:off x="1391247" y="3701600"/>
                        <a:ext cx="704850" cy="4190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05559"/>
            <a:ext cx="11831400" cy="449552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    </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巧用变换参考系求解动碰动问题</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如图所示,质量分别为</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和</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、半径相同的两个小球</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和</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在同一光滑水平面上向右运</a:t>
            </a:r>
            <a:br>
              <a:rPr dirty="0"/>
            </a:br>
            <a:r>
              <a:rPr lang="zh-CN" altLang="en-US" sz="2410" kern="0" dirty="0" smtClean="0">
                <a:solidFill>
                  <a:srgbClr val="000000"/>
                </a:solidFill>
                <a:latin typeface="Times New Roman" panose="02020603050405020304" pitchFamily="65" charset="-122"/>
                <a:ea typeface="楷体_GB2312" pitchFamily="65" charset="-122"/>
              </a:rPr>
              <a:t>动。</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的速度分别是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10</a:t>
            </a:r>
            <a:r>
              <a:rPr lang="zh-CN" altLang="en-US" sz="2410" kern="0" dirty="0" smtClean="0">
                <a:solidFill>
                  <a:srgbClr val="000000"/>
                </a:solidFill>
                <a:latin typeface="Times New Roman" panose="02020603050405020304" pitchFamily="65" charset="-122"/>
                <a:ea typeface="楷体_GB2312" pitchFamily="65" charset="-122"/>
              </a:rPr>
              <a:t>和</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Times New Roman" panose="02020603050405020304" pitchFamily="65" charset="-122"/>
                <a:ea typeface="楷体_GB2312" pitchFamily="65" charset="-122"/>
              </a:rPr>
              <a:t>,且满足</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10</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Times New Roman" panose="02020603050405020304" pitchFamily="65" charset="-122"/>
                <a:ea typeface="楷体_GB2312" pitchFamily="65" charset="-122"/>
              </a:rPr>
              <a:t>。某时刻发生碰撞,碰后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的速度分别</a:t>
            </a:r>
            <a:br>
              <a:rPr dirty="0"/>
            </a:br>
            <a:r>
              <a:rPr lang="zh-CN" altLang="en-US" sz="2410" kern="0" dirty="0" smtClean="0">
                <a:solidFill>
                  <a:srgbClr val="000000"/>
                </a:solidFill>
                <a:latin typeface="Times New Roman" panose="02020603050405020304" pitchFamily="65" charset="-122"/>
                <a:ea typeface="楷体_GB2312" pitchFamily="65" charset="-122"/>
              </a:rPr>
              <a:t>是</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和</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br>
              <a:rPr lang="en-US" altLang="zh-CN" sz="2410" kern="0" dirty="0" smtClean="0">
                <a:solidFill>
                  <a:srgbClr val="000000"/>
                </a:solidFill>
                <a:latin typeface="Times New Roman" panose="02020603050405020304" pitchFamily="65" charset="-122"/>
                <a:ea typeface="楷体_GB2312" pitchFamily="65" charset="-122"/>
              </a:rPr>
            </a:br>
            <a:br>
              <a:rPr lang="en-US" altLang="zh-CN"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处理</a:t>
            </a:r>
            <a:r>
              <a:rPr lang="zh-CN" altLang="en-US" sz="2410" kern="0" dirty="0" smtClean="0">
                <a:solidFill>
                  <a:srgbClr val="000000"/>
                </a:solidFill>
                <a:latin typeface="Times New Roman" panose="02020603050405020304" pitchFamily="65" charset="-122"/>
                <a:ea typeface="楷体_GB2312" pitchFamily="65" charset="-122"/>
              </a:rPr>
              <a:t>动碰动问题,可通过变换参考系从而将动碰动模型转化为动碰静模型。以碰前相</a:t>
            </a:r>
            <a:br>
              <a:rPr dirty="0"/>
            </a:br>
            <a:r>
              <a:rPr lang="zh-CN" altLang="en-US" sz="2410" kern="0" dirty="0" smtClean="0">
                <a:solidFill>
                  <a:srgbClr val="000000"/>
                </a:solidFill>
                <a:latin typeface="Times New Roman" panose="02020603050405020304" pitchFamily="65" charset="-122"/>
                <a:ea typeface="楷体_GB2312" pitchFamily="65" charset="-122"/>
              </a:rPr>
              <a:t>对地面以速度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Times New Roman" panose="02020603050405020304" pitchFamily="65" charset="-122"/>
                <a:ea typeface="楷体_GB2312" pitchFamily="65" charset="-122"/>
              </a:rPr>
              <a:t>运动的</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为参考系,则碰前</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相对于</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的速度为(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Times New Roman" panose="02020603050405020304" pitchFamily="65" charset="-122"/>
                <a:ea typeface="楷体_GB2312" pitchFamily="65" charset="-122"/>
              </a:rPr>
              <a:t>),在此参考系中:</a:t>
            </a:r>
            <a:r>
              <a:rPr lang="zh-CN" altLang="en-US" sz="2410" i="1" kern="0" dirty="0" smtClean="0">
                <a:solidFill>
                  <a:srgbClr val="000000"/>
                </a:solidFill>
                <a:latin typeface="Times New Roman" panose="02020603050405020304" pitchFamily="65" charset="-122"/>
                <a:ea typeface="楷体_GB2312" pitchFamily="65" charset="-122"/>
              </a:rPr>
              <a:t>A</a:t>
            </a:r>
            <a:endParaRPr lang="zh-CN" altLang="en-US" dirty="0"/>
          </a:p>
        </p:txBody>
      </p:sp>
      <p:pic>
        <p:nvPicPr>
          <p:cNvPr id="3" name="图片 3" descr="textimage45.jpeg"/>
          <p:cNvPicPr>
            <a:picLocks noChangeAspect="1"/>
          </p:cNvPicPr>
          <p:nvPr/>
        </p:nvPicPr>
        <p:blipFill>
          <a:blip r:embed="rId1"/>
          <a:stretch>
            <a:fillRect/>
          </a:stretch>
        </p:blipFill>
        <p:spPr>
          <a:xfrm>
            <a:off x="4726772" y="2491575"/>
            <a:ext cx="2482544" cy="1241272"/>
          </a:xfrm>
          <a:prstGeom prst="rect">
            <a:avLst/>
          </a:prstGeom>
        </p:spPr>
      </p:pic>
      <p:grpSp>
        <p:nvGrpSpPr>
          <p:cNvPr id="4" name="组合 3"/>
          <p:cNvGrpSpPr/>
          <p:nvPr/>
        </p:nvGrpSpPr>
        <p:grpSpPr>
          <a:xfrm>
            <a:off x="468000" y="4634715"/>
            <a:ext cx="11831400" cy="1625832"/>
            <a:chOff x="468000" y="648000"/>
            <a:chExt cx="11831400" cy="1625832"/>
          </a:xfrm>
        </p:grpSpPr>
        <p:sp>
          <p:nvSpPr>
            <p:cNvPr id="5" name="TextBox 2"/>
            <p:cNvSpPr txBox="1"/>
            <p:nvPr/>
          </p:nvSpPr>
          <p:spPr>
            <a:xfrm>
              <a:off x="468000" y="648000"/>
              <a:ext cx="11831400" cy="1439753"/>
            </a:xfrm>
            <a:prstGeom prst="rect">
              <a:avLst/>
            </a:prstGeom>
            <a:noFill/>
          </p:spPr>
          <p:txBody>
            <a:bodyPr wrap="square" lIns="0" tIns="0" rIns="0" bIns="0" rtlCol="0">
              <a:spAutoFit/>
            </a:bodyPr>
            <a:lstStyle/>
            <a:p>
              <a:pPr marL="0" indent="0" eaLnBrk="0" latinLnBrk="1" hangingPunct="0">
                <a:lnSpc>
                  <a:spcPct val="150000"/>
                </a:lnSpc>
                <a:spcBef>
                  <a:spcPts val="1170"/>
                </a:spcBef>
                <a:buNone/>
              </a:pPr>
              <a:r>
                <a:rPr lang="zh-CN" altLang="en-US" sz="2410" kern="0" dirty="0" smtClean="0">
                  <a:solidFill>
                    <a:srgbClr val="000000"/>
                  </a:solidFill>
                  <a:latin typeface="Times New Roman" panose="02020603050405020304" pitchFamily="65" charset="-122"/>
                  <a:ea typeface="楷体_GB2312" pitchFamily="65" charset="-122"/>
                </a:rPr>
                <a:t>碰后速度为</a:t>
              </a:r>
              <a:r>
                <a:rPr lang="zh-CN" altLang="en-US" sz="3315" kern="0" spc="36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碰后速度为</a:t>
              </a:r>
              <a:r>
                <a:rPr lang="zh-CN" altLang="en-US" sz="3315" kern="0" spc="36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Times New Roman" panose="02020603050405020304" pitchFamily="65" charset="-122"/>
                  <a:ea typeface="楷体_GB2312" pitchFamily="65" charset="-122"/>
                </a:rPr>
                <a:t>),以地面为参考系时</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的碰后速度</a:t>
              </a:r>
              <a:endParaRPr lang="zh-CN" altLang="en-US" dirty="0"/>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36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的碰后速度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365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20</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6" name="对象 5"/>
            <p:cNvGraphicFramePr>
              <a:graphicFrameLocks noChangeAspect="1"/>
            </p:cNvGraphicFramePr>
            <p:nvPr/>
          </p:nvGraphicFramePr>
          <p:xfrm>
            <a:off x="1998000" y="784919"/>
            <a:ext cx="885825" cy="723900"/>
          </p:xfrm>
          <a:graphic>
            <a:graphicData uri="http://schemas.openxmlformats.org/presentationml/2006/ole">
              <mc:AlternateContent xmlns:mc="http://schemas.openxmlformats.org/markup-compatibility/2006">
                <mc:Choice xmlns:v="urn:schemas-microsoft-com:vml" Requires="v">
                  <p:oleObj spid="_x0000_s65537" name="Equation" r:id="rId2" imgW="23469600" imgH="19202400" progId="">
                    <p:embed/>
                  </p:oleObj>
                </mc:Choice>
                <mc:Fallback>
                  <p:oleObj name="Equation" r:id="rId2" imgW="23469600" imgH="19202400" progId="">
                    <p:embed/>
                    <p:pic>
                      <p:nvPicPr>
                        <p:cNvPr id="0" name="图片 65536"/>
                        <p:cNvPicPr>
                          <a:picLocks noChangeAspect="1"/>
                        </p:cNvPicPr>
                        <p:nvPr/>
                      </p:nvPicPr>
                      <p:blipFill>
                        <a:blip r:embed="rId3"/>
                        <a:stretch>
                          <a:fillRect/>
                        </a:stretch>
                      </p:blipFill>
                      <p:spPr>
                        <a:xfrm>
                          <a:off x="1998000" y="784919"/>
                          <a:ext cx="885825"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554995" y="784919"/>
            <a:ext cx="885824" cy="723899"/>
          </p:xfrm>
          <a:graphic>
            <a:graphicData uri="http://schemas.openxmlformats.org/presentationml/2006/ole">
              <mc:AlternateContent xmlns:mc="http://schemas.openxmlformats.org/markup-compatibility/2006">
                <mc:Choice xmlns:v="urn:schemas-microsoft-com:vml" Requires="v">
                  <p:oleObj spid="_x0000_s65538" name="Equation" r:id="rId4" imgW="23469600" imgH="19202400" progId="">
                    <p:embed/>
                  </p:oleObj>
                </mc:Choice>
                <mc:Fallback>
                  <p:oleObj name="Equation" r:id="rId4" imgW="23469600" imgH="19202400" progId="">
                    <p:embed/>
                    <p:pic>
                      <p:nvPicPr>
                        <p:cNvPr id="0" name="图片 65537"/>
                        <p:cNvPicPr>
                          <a:picLocks noChangeAspect="1"/>
                        </p:cNvPicPr>
                        <p:nvPr/>
                      </p:nvPicPr>
                      <p:blipFill>
                        <a:blip r:embed="rId5"/>
                        <a:stretch>
                          <a:fillRect/>
                        </a:stretch>
                      </p:blipFill>
                      <p:spPr>
                        <a:xfrm>
                          <a:off x="5554995" y="784919"/>
                          <a:ext cx="885824" cy="7238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51713" y="1549932"/>
            <a:ext cx="885824" cy="723900"/>
          </p:xfrm>
          <a:graphic>
            <a:graphicData uri="http://schemas.openxmlformats.org/presentationml/2006/ole">
              <mc:AlternateContent xmlns:mc="http://schemas.openxmlformats.org/markup-compatibility/2006">
                <mc:Choice xmlns:v="urn:schemas-microsoft-com:vml" Requires="v">
                  <p:oleObj spid="_x0000_s65539" name="Equation" r:id="rId6" imgW="23469600" imgH="19202400" progId="">
                    <p:embed/>
                  </p:oleObj>
                </mc:Choice>
                <mc:Fallback>
                  <p:oleObj name="Equation" r:id="rId6" imgW="23469600" imgH="19202400" progId="">
                    <p:embed/>
                    <p:pic>
                      <p:nvPicPr>
                        <p:cNvPr id="0" name="图片 65538"/>
                        <p:cNvPicPr>
                          <a:picLocks noChangeAspect="1"/>
                        </p:cNvPicPr>
                        <p:nvPr/>
                      </p:nvPicPr>
                      <p:blipFill>
                        <a:blip r:embed="rId7"/>
                        <a:stretch>
                          <a:fillRect/>
                        </a:stretch>
                      </p:blipFill>
                      <p:spPr>
                        <a:xfrm>
                          <a:off x="851713" y="1549932"/>
                          <a:ext cx="885824"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252635" y="1549932"/>
            <a:ext cx="885824" cy="723899"/>
          </p:xfrm>
          <a:graphic>
            <a:graphicData uri="http://schemas.openxmlformats.org/presentationml/2006/ole">
              <mc:AlternateContent xmlns:mc="http://schemas.openxmlformats.org/markup-compatibility/2006">
                <mc:Choice xmlns:v="urn:schemas-microsoft-com:vml" Requires="v">
                  <p:oleObj spid="_x0000_s65540" name="Equation" r:id="rId8" imgW="23469600" imgH="19202400" progId="">
                    <p:embed/>
                  </p:oleObj>
                </mc:Choice>
                <mc:Fallback>
                  <p:oleObj name="Equation" r:id="rId8" imgW="23469600" imgH="19202400" progId="">
                    <p:embed/>
                    <p:pic>
                      <p:nvPicPr>
                        <p:cNvPr id="0" name="图片 65539"/>
                        <p:cNvPicPr>
                          <a:picLocks noChangeAspect="1"/>
                        </p:cNvPicPr>
                        <p:nvPr/>
                      </p:nvPicPr>
                      <p:blipFill>
                        <a:blip r:embed="rId9"/>
                        <a:stretch>
                          <a:fillRect/>
                        </a:stretch>
                      </p:blipFill>
                      <p:spPr>
                        <a:xfrm>
                          <a:off x="5252635" y="1549932"/>
                          <a:ext cx="885824" cy="723899"/>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99417" y="2441135"/>
            <a:ext cx="3004582" cy="859580"/>
          </a:xfrm>
          <a:prstGeom prst="rect">
            <a:avLst/>
          </a:prstGeom>
          <a:noFill/>
        </p:spPr>
        <p:txBody>
          <a:bodyPr wrap="square" lIns="91239" tIns="45619" rIns="91239" bIns="45619">
            <a:spAutoFit/>
          </a:bodyPr>
          <a:lstStyle/>
          <a:p>
            <a:pPr algn="ctr"/>
            <a:r>
              <a:rPr lang="zh-CN" altLang="en-US" sz="5000" b="1" dirty="0" smtClean="0">
                <a:solidFill>
                  <a:schemeClr val="bg1"/>
                </a:solidFill>
                <a:latin typeface="微软雅黑" panose="020B0503020204020204" pitchFamily="34" charset="-122"/>
                <a:ea typeface="微软雅黑" panose="020B0503020204020204" pitchFamily="34" charset="-122"/>
              </a:rPr>
              <a:t>实验</a:t>
            </a:r>
            <a:r>
              <a:rPr lang="en-US" altLang="zh-CN" sz="5000" b="1" dirty="0" smtClean="0">
                <a:solidFill>
                  <a:schemeClr val="bg1"/>
                </a:solidFill>
                <a:latin typeface="微软雅黑" panose="020B0503020204020204" pitchFamily="34" charset="-122"/>
                <a:ea typeface="微软雅黑" panose="020B0503020204020204" pitchFamily="34" charset="-122"/>
              </a:rPr>
              <a:t>8</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99890" y="2441135"/>
            <a:ext cx="6599869"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验证动量守恒定律</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a:t>
            </a:r>
            <a:r>
              <a:rPr lang="zh-CN" altLang="en-US" sz="2410" b="1" kern="0" dirty="0" smtClean="0">
                <a:solidFill>
                  <a:srgbClr val="000000"/>
                </a:solidFill>
                <a:latin typeface="Times New Roman" panose="02020603050405020304" pitchFamily="65" charset="-122"/>
                <a:ea typeface="微软雅黑" panose="020B0503020204020204" pitchFamily="34" charset="-122"/>
              </a:rPr>
              <a:t>、实验原理及装置图</a:t>
            </a:r>
            <a:endParaRPr lang="zh-CN" altLang="en-US" b="1" dirty="0"/>
          </a:p>
        </p:txBody>
      </p:sp>
      <p:pic>
        <p:nvPicPr>
          <p:cNvPr id="8" name="图片 3" descr="textimage46.jpeg"/>
          <p:cNvPicPr>
            <a:picLocks noChangeAspect="1"/>
          </p:cNvPicPr>
          <p:nvPr/>
        </p:nvPicPr>
        <p:blipFill>
          <a:blip r:embed="rId1"/>
          <a:stretch>
            <a:fillRect/>
          </a:stretch>
        </p:blipFill>
        <p:spPr>
          <a:xfrm>
            <a:off x="4083830" y="1152547"/>
            <a:ext cx="4434796" cy="3311426"/>
          </a:xfrm>
          <a:prstGeom prst="rect">
            <a:avLst/>
          </a:prstGeom>
        </p:spPr>
      </p:pic>
      <p:sp>
        <p:nvSpPr>
          <p:cNvPr id="9" name="TextBox 2"/>
          <p:cNvSpPr txBox="1"/>
          <p:nvPr/>
        </p:nvSpPr>
        <p:spPr>
          <a:xfrm>
            <a:off x="468000" y="4491839"/>
            <a:ext cx="11831400" cy="1622495"/>
          </a:xfrm>
          <a:prstGeom prst="rect">
            <a:avLst/>
          </a:prstGeom>
          <a:noFill/>
        </p:spPr>
        <p:txBody>
          <a:bodyPr wrap="square" lIns="0" tIns="0" rIns="0" bIns="0" rtlCol="0">
            <a:spAutoFit/>
          </a:bodyPr>
          <a:lstStyle/>
          <a:p>
            <a:pPr marL="0" indent="0" eaLnBrk="0" latinLnBrk="1" hangingPunct="0">
              <a:lnSpc>
                <a:spcPct val="150000"/>
              </a:lnSpc>
              <a:spcBef>
                <a:spcPts val="422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在</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一维碰撞中,测出相碰的两球的质量</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和碰撞前后球的速度,计算得出碰撞前的</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动量</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p</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0</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及碰撞后的动量</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p</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,验证碰撞前后的动量是否相同。</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如图所示,在此实验装置图中,由于平抛运动时间相等,有碰撞前的动量与时间的乘积</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pt</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691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0</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及碰撞后的动量与时间的乘积</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p</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v</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t</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,因此</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只要验证</a:t>
            </a:r>
            <a:r>
              <a:rPr lang="zh-CN" altLang="en-US" sz="2410" i="1"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u="sng"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i="1"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u="sng"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OP</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u="sng"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i="1"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u="sng"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OM</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u="sng"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410" i="1"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u="sng"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a:t>
            </a:r>
            <a:r>
              <a:rPr lang="zh-CN" altLang="en-US" sz="1815" u="sng"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1815" i="1" u="sng"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N</a:t>
            </a: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,即</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u="sng"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可验证动量守恒定律</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二、操作要领及注意事项</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需要测量哪些物理量:两小球质量以及水平位移。</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2.如何选择小球:本实验方案不需要两球大小相同,但需要调节支球柱的高度,以保证两</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球能发生正碰。若不使用支球柱,则需要两球大小相同。为使入射球碰撞不被弹回且</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不静止,需要</a:t>
            </a:r>
            <a:r>
              <a:rPr lang="zh-CN" altLang="en-US" sz="2410" u="sng" kern="0" dirty="0" smtClean="0">
                <a:solidFill>
                  <a:srgbClr val="000000"/>
                </a:solidFill>
                <a:latin typeface="Times New Roman" panose="02020603050405020304" pitchFamily="65" charset="-122"/>
                <a:ea typeface="华文细黑" panose="02010600040101010101" pitchFamily="65" charset="-122"/>
              </a:rPr>
              <a:t>入射球质量大于靶球质量</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如何安装斜槽:斜槽不要求光滑,但</a:t>
            </a:r>
            <a:r>
              <a:rPr lang="zh-CN" altLang="en-US" sz="2410" u="sng" kern="0" dirty="0" smtClean="0">
                <a:solidFill>
                  <a:srgbClr val="000000"/>
                </a:solidFill>
                <a:latin typeface="Times New Roman" panose="02020603050405020304" pitchFamily="65" charset="-122"/>
                <a:ea typeface="华文细黑" panose="02010600040101010101" pitchFamily="65" charset="-122"/>
              </a:rPr>
              <a:t>斜槽末端必须水平</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如何控制起点位置:每次让入射球从斜槽上</a:t>
            </a:r>
            <a:r>
              <a:rPr lang="zh-CN" altLang="en-US" sz="2410" u="sng" kern="0" dirty="0" smtClean="0">
                <a:solidFill>
                  <a:srgbClr val="000000"/>
                </a:solidFill>
                <a:latin typeface="Times New Roman" panose="02020603050405020304" pitchFamily="65" charset="-122"/>
                <a:ea typeface="华文细黑" panose="02010600040101010101" pitchFamily="65" charset="-122"/>
              </a:rPr>
              <a:t>同一位置</a:t>
            </a:r>
            <a:r>
              <a:rPr lang="zh-CN" altLang="en-US" sz="2410" kern="0" dirty="0" smtClean="0">
                <a:solidFill>
                  <a:srgbClr val="000000"/>
                </a:solidFill>
                <a:latin typeface="Times New Roman" panose="02020603050405020304" pitchFamily="65" charset="-122"/>
                <a:ea typeface="华文细黑" panose="02010600040101010101" pitchFamily="65" charset="-122"/>
              </a:rPr>
              <a:t>由静止滚下。</a:t>
            </a:r>
            <a:endParaRPr lang="zh-CN" alt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5632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三、数据处理</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让入射球从同一位置释放,测出不发生碰撞时入射球飞出的水平距离</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OP</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,再测出入射</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球、靶球碰撞后分别飞出的水平距离</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OM</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1815" i="1"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N</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,只要验证</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OP</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OM</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s</a:t>
            </a:r>
            <a:r>
              <a:rPr lang="zh-CN" altLang="en-US" sz="1815" i="1"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O</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1815" i="1"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N</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,即可验证动</a:t>
            </a:r>
            <a:br>
              <a:rPr dirty="0">
                <a:latin typeface="Times New Roman" panose="02020603050405020304" pitchFamily="18" charset="0"/>
                <a:ea typeface="华文细黑" panose="02010600040101010101" pitchFamily="65" charset="-122"/>
                <a:cs typeface="Times New Roman" panose="02020603050405020304" pitchFamily="18" charset="0"/>
              </a:rPr>
            </a:b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量守恒定律。若</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140" kern="0" spc="632"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1</a:t>
            </a:r>
            <a:r>
              <a:rPr lang="zh-CN" altLang="en-US" sz="2140" kern="0" spc="1157"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a:t>
            </a:r>
            <a:r>
              <a:rPr lang="zh-CN" altLang="en-US" sz="2410" i="1"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m</a:t>
            </a:r>
            <a:r>
              <a:rPr lang="zh-CN" altLang="en-US" sz="1815" kern="0" baseline="-1500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2</a:t>
            </a:r>
            <a:r>
              <a:rPr lang="zh-CN" altLang="en-US" sz="2140" kern="0" spc="1382"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 </a:t>
            </a:r>
            <a:r>
              <a:rPr lang="zh-CN" altLang="en-US" sz="2410" kern="0" dirty="0" smtClean="0">
                <a:solidFill>
                  <a:srgbClr val="000000"/>
                </a:solidFill>
                <a:latin typeface="Times New Roman" panose="02020603050405020304" pitchFamily="18" charset="0"/>
                <a:ea typeface="华文细黑" panose="02010600040101010101" pitchFamily="65" charset="-122"/>
                <a:cs typeface="Times New Roman" panose="02020603050405020304" pitchFamily="18" charset="0"/>
              </a:rPr>
              <a:t>也成立,说明两球的碰撞是弹性碰撞。</a:t>
            </a:r>
            <a:endParaRPr lang="zh-CN" altLang="en-US" dirty="0">
              <a:latin typeface="Times New Roman" panose="02020603050405020304" pitchFamily="18" charset="0"/>
              <a:ea typeface="华文细黑" panose="02010600040101010101" pitchFamily="65" charset="-122"/>
              <a:cs typeface="Times New Roman" panose="02020603050405020304" pitchFamily="18" charset="0"/>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四、减小误差的方法</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1.小球落点的确定:</a:t>
            </a:r>
            <a:r>
              <a:rPr lang="zh-CN" altLang="en-US" sz="2410" kern="0" dirty="0" smtClean="0">
                <a:solidFill>
                  <a:srgbClr val="000000"/>
                </a:solidFill>
                <a:latin typeface="Times New Roman" panose="02020603050405020304" pitchFamily="65" charset="-122"/>
                <a:ea typeface="华文细黑" panose="02010600040101010101" pitchFamily="65" charset="-122"/>
              </a:rPr>
              <a:t>画尽量小的圆把尽可能多的小球落点圈在里面,圆心就是小球落点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的平均位置。</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2.水平位移的测量:</a:t>
            </a:r>
            <a:r>
              <a:rPr lang="zh-CN" altLang="en-US" sz="2410" kern="0" dirty="0" smtClean="0">
                <a:solidFill>
                  <a:srgbClr val="000000"/>
                </a:solidFill>
                <a:latin typeface="Times New Roman" panose="02020603050405020304" pitchFamily="65" charset="-122"/>
                <a:ea typeface="华文细黑" panose="02010600040101010101" pitchFamily="65" charset="-122"/>
              </a:rPr>
              <a:t>本实验中的</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点和</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'点分别为斜槽末端的正下方和靶球球心的正下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方,</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点可通过铅垂线在白纸上直接画出,而</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'点不可以直接画出,需通过测量确定,</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2895954" y="2454637"/>
          <a:ext cx="352424" cy="380999"/>
        </p:xfrm>
        <a:graphic>
          <a:graphicData uri="http://schemas.openxmlformats.org/presentationml/2006/ole">
            <mc:AlternateContent xmlns:mc="http://schemas.openxmlformats.org/markup-compatibility/2006">
              <mc:Choice xmlns:v="urn:schemas-microsoft-com:vml" Requires="v">
                <p:oleObj spid="_x0000_s66561" name="Equation" r:id="rId1" imgW="9448800" imgH="10058400" progId="">
                  <p:embed/>
                </p:oleObj>
              </mc:Choice>
              <mc:Fallback>
                <p:oleObj name="Equation" r:id="rId1" imgW="9448800" imgH="10058400" progId="">
                  <p:embed/>
                  <p:pic>
                    <p:nvPicPr>
                      <p:cNvPr id="0" name="图片 66560"/>
                      <p:cNvPicPr>
                        <a:picLocks noChangeAspect="1"/>
                      </p:cNvPicPr>
                      <p:nvPr/>
                    </p:nvPicPr>
                    <p:blipFill>
                      <a:blip r:embed="rId2"/>
                      <a:stretch>
                        <a:fillRect/>
                      </a:stretch>
                    </p:blipFill>
                    <p:spPr>
                      <a:xfrm>
                        <a:off x="2895954" y="2454637"/>
                        <a:ext cx="352424" cy="3809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706907" y="2454637"/>
          <a:ext cx="419099" cy="380999"/>
        </p:xfrm>
        <a:graphic>
          <a:graphicData uri="http://schemas.openxmlformats.org/presentationml/2006/ole">
            <mc:AlternateContent xmlns:mc="http://schemas.openxmlformats.org/markup-compatibility/2006">
              <mc:Choice xmlns:v="urn:schemas-microsoft-com:vml" Requires="v">
                <p:oleObj spid="_x0000_s66562" name="Equation" r:id="rId3" imgW="10972800" imgH="10058400" progId="">
                  <p:embed/>
                </p:oleObj>
              </mc:Choice>
              <mc:Fallback>
                <p:oleObj name="Equation" r:id="rId3" imgW="10972800" imgH="10058400" progId="">
                  <p:embed/>
                  <p:pic>
                    <p:nvPicPr>
                      <p:cNvPr id="0" name="图片 66561"/>
                      <p:cNvPicPr>
                        <a:picLocks noChangeAspect="1"/>
                      </p:cNvPicPr>
                      <p:nvPr/>
                    </p:nvPicPr>
                    <p:blipFill>
                      <a:blip r:embed="rId4"/>
                      <a:stretch>
                        <a:fillRect/>
                      </a:stretch>
                    </p:blipFill>
                    <p:spPr>
                      <a:xfrm>
                        <a:off x="3706907" y="2454637"/>
                        <a:ext cx="419099"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584535" y="2454637"/>
          <a:ext cx="447675" cy="381000"/>
        </p:xfrm>
        <a:graphic>
          <a:graphicData uri="http://schemas.openxmlformats.org/presentationml/2006/ole">
            <mc:AlternateContent xmlns:mc="http://schemas.openxmlformats.org/markup-compatibility/2006">
              <mc:Choice xmlns:v="urn:schemas-microsoft-com:vml" Requires="v">
                <p:oleObj spid="_x0000_s66563" name="Equation" r:id="rId5" imgW="11887200" imgH="10058400" progId="">
                  <p:embed/>
                </p:oleObj>
              </mc:Choice>
              <mc:Fallback>
                <p:oleObj name="Equation" r:id="rId5" imgW="11887200" imgH="10058400" progId="">
                  <p:embed/>
                  <p:pic>
                    <p:nvPicPr>
                      <p:cNvPr id="0" name="图片 66562"/>
                      <p:cNvPicPr>
                        <a:picLocks noChangeAspect="1"/>
                      </p:cNvPicPr>
                      <p:nvPr/>
                    </p:nvPicPr>
                    <p:blipFill>
                      <a:blip r:embed="rId6"/>
                      <a:stretch>
                        <a:fillRect/>
                      </a:stretch>
                    </p:blipFill>
                    <p:spPr>
                      <a:xfrm>
                        <a:off x="4584535" y="2454637"/>
                        <a:ext cx="447675" cy="3810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66236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'两点间距离为两小球半径之和,而半径的测量存在误差,同时水平位移的测量也会存</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在误差,测量半径和水平位移时可通过多次测量取平均值的方法减小误差。</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五、其他实验方案</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方案一　利用滑块和气垫导轨完成实验(如图所示)</a:t>
            </a:r>
            <a:endParaRPr lang="zh-CN" altLang="en-US" dirty="0"/>
          </a:p>
          <a:p>
            <a:pPr marL="0" indent="0" eaLnBrk="0" latinLnBrk="1" hangingPunct="0">
              <a:lnSpc>
                <a:spcPct val="150000"/>
              </a:lnSpc>
              <a:spcBef>
                <a:spcPts val="145"/>
              </a:spcBef>
              <a:buNone/>
            </a:pPr>
            <a:r>
              <a:rPr lang="zh-CN" altLang="en-US" sz="5275" kern="0" spc="39198"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90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本方案在气垫导轨上进行,阻力小,测量速度时产生的误差小。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方案二　利用斜槽末端小球的碰撞在斜面上完成实验(如图所示)</a:t>
            </a:r>
            <a:endParaRPr lang="zh-CN" altLang="en-US" dirty="0"/>
          </a:p>
        </p:txBody>
      </p:sp>
      <p:pic>
        <p:nvPicPr>
          <p:cNvPr id="3" name="图片 3" descr="textimage47.jpeg"/>
          <p:cNvPicPr>
            <a:picLocks noChangeAspect="1"/>
          </p:cNvPicPr>
          <p:nvPr/>
        </p:nvPicPr>
        <p:blipFill>
          <a:blip r:embed="rId1"/>
          <a:stretch>
            <a:fillRect/>
          </a:stretch>
        </p:blipFill>
        <p:spPr>
          <a:xfrm>
            <a:off x="3583764" y="2991641"/>
            <a:ext cx="5648325" cy="1295400"/>
          </a:xfrm>
          <a:prstGeom prst="rect">
            <a:avLst/>
          </a:prstGeom>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8640" kern="0" spc="10184"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222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本方案小球抛出点相同,无须使用铅垂线确定</a:t>
            </a:r>
            <a:r>
              <a:rPr lang="zh-CN" altLang="en-US" sz="2410" i="1" kern="0" dirty="0" smtClean="0">
                <a:solidFill>
                  <a:srgbClr val="000000"/>
                </a:solidFill>
                <a:latin typeface="Times New Roman" panose="02020603050405020304" pitchFamily="65" charset="-122"/>
                <a:ea typeface="华文细黑" panose="02010600040101010101" pitchFamily="65" charset="-122"/>
              </a:rPr>
              <a:t>O</a:t>
            </a:r>
            <a:r>
              <a:rPr lang="zh-CN" altLang="en-US" sz="2410" kern="0" dirty="0" smtClean="0">
                <a:solidFill>
                  <a:srgbClr val="000000"/>
                </a:solidFill>
                <a:latin typeface="Times New Roman" panose="02020603050405020304" pitchFamily="65" charset="-122"/>
                <a:ea typeface="华文细黑" panose="02010600040101010101" pitchFamily="65" charset="-122"/>
              </a:rPr>
              <a:t>点的位置。</a:t>
            </a:r>
            <a:endParaRPr lang="zh-CN" altLang="en-US"/>
          </a:p>
        </p:txBody>
      </p:sp>
      <p:pic>
        <p:nvPicPr>
          <p:cNvPr id="3" name="图片 3" descr="textimage48.jpeg"/>
          <p:cNvPicPr>
            <a:picLocks noChangeAspect="1"/>
          </p:cNvPicPr>
          <p:nvPr/>
        </p:nvPicPr>
        <p:blipFill>
          <a:blip r:embed="rId1"/>
          <a:stretch>
            <a:fillRect/>
          </a:stretch>
        </p:blipFill>
        <p:spPr>
          <a:xfrm>
            <a:off x="4583896" y="777063"/>
            <a:ext cx="2269126" cy="216064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76258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解法一　分段法</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第一阶段,建筑工人做自由落体运动,在安全带绷直前的瞬间</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270" kern="0" spc="260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=10 m/s;第二阶段,</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安全带缓冲使建筑工人的速度减为0。取向下为正方向,在第二阶段根据动量定理有</a:t>
            </a:r>
            <a:br>
              <a:rPr dirty="0"/>
            </a:b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=1 100 N。</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解法二　全程法</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第一阶段,建筑工人做自由落体运动的时间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545" kern="0" spc="42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 s;第二阶段,安全带缓冲使建筑工</a:t>
            </a:r>
            <a:endParaRPr lang="zh-CN" altLang="en-US" dirty="0"/>
          </a:p>
          <a:p>
            <a:pPr marL="0" indent="0" eaLnBrk="0" latinLnBrk="1" hangingPunct="0">
              <a:lnSpc>
                <a:spcPct val="150000"/>
              </a:lnSpc>
              <a:spcBef>
                <a:spcPts val="75"/>
              </a:spcBef>
              <a:buNone/>
            </a:pPr>
            <a:r>
              <a:rPr lang="zh-CN" altLang="en-US" sz="2410" kern="0" dirty="0" smtClean="0">
                <a:solidFill>
                  <a:srgbClr val="000000"/>
                </a:solidFill>
                <a:latin typeface="Times New Roman" panose="02020603050405020304" pitchFamily="65" charset="-122"/>
                <a:ea typeface="楷体_GB2312" pitchFamily="65" charset="-122"/>
              </a:rPr>
              <a:t>人速度减为0的时间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=1.2 s。取向下为正方向,全程根据动量定理有</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=0,代</a:t>
            </a:r>
            <a:br>
              <a:rPr dirty="0"/>
            </a:br>
            <a:r>
              <a:rPr lang="zh-CN" altLang="en-US" sz="2410" kern="0" dirty="0" smtClean="0">
                <a:solidFill>
                  <a:srgbClr val="000000"/>
                </a:solidFill>
                <a:latin typeface="Times New Roman" panose="02020603050405020304" pitchFamily="65" charset="-122"/>
                <a:ea typeface="楷体_GB2312" pitchFamily="65" charset="-122"/>
              </a:rPr>
              <a:t>入数据解得</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=1 100 N。</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8578213" y="1348567"/>
          <a:ext cx="619124" cy="419099"/>
        </p:xfrm>
        <a:graphic>
          <a:graphicData uri="http://schemas.openxmlformats.org/presentationml/2006/ole">
            <mc:AlternateContent xmlns:mc="http://schemas.openxmlformats.org/markup-compatibility/2006">
              <mc:Choice xmlns:v="urn:schemas-microsoft-com:vml" Requires="v">
                <p:oleObj spid="_x0000_s4097" name="Equation" r:id="rId1" imgW="16459200" imgH="10972800" progId="">
                  <p:embed/>
                </p:oleObj>
              </mc:Choice>
              <mc:Fallback>
                <p:oleObj name="Equation" r:id="rId1" imgW="16459200" imgH="10972800" progId="">
                  <p:embed/>
                  <p:pic>
                    <p:nvPicPr>
                      <p:cNvPr id="0" name="图片 4096"/>
                      <p:cNvPicPr>
                        <a:picLocks noChangeAspect="1"/>
                      </p:cNvPicPr>
                      <p:nvPr/>
                    </p:nvPicPr>
                    <p:blipFill>
                      <a:blip r:embed="rId2"/>
                      <a:stretch>
                        <a:fillRect/>
                      </a:stretch>
                    </p:blipFill>
                    <p:spPr>
                      <a:xfrm>
                        <a:off x="8578213" y="1348567"/>
                        <a:ext cx="619124" cy="419099"/>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386589" y="3563145"/>
          <a:ext cx="504825" cy="790575"/>
        </p:xfrm>
        <a:graphic>
          <a:graphicData uri="http://schemas.openxmlformats.org/presentationml/2006/ole">
            <mc:AlternateContent xmlns:mc="http://schemas.openxmlformats.org/markup-compatibility/2006">
              <mc:Choice xmlns:v="urn:schemas-microsoft-com:vml" Requires="v">
                <p:oleObj spid="_x0000_s4099" name="Equation" r:id="rId3" imgW="13411200" imgH="21031200" progId="">
                  <p:embed/>
                </p:oleObj>
              </mc:Choice>
              <mc:Fallback>
                <p:oleObj name="Equation" r:id="rId3" imgW="13411200" imgH="21031200" progId="">
                  <p:embed/>
                  <p:pic>
                    <p:nvPicPr>
                      <p:cNvPr id="0" name="图片 4098"/>
                      <p:cNvPicPr>
                        <a:picLocks noChangeAspect="1"/>
                      </p:cNvPicPr>
                      <p:nvPr/>
                    </p:nvPicPr>
                    <p:blipFill>
                      <a:blip r:embed="rId4"/>
                      <a:stretch>
                        <a:fillRect/>
                      </a:stretch>
                    </p:blipFill>
                    <p:spPr>
                      <a:xfrm>
                        <a:off x="6386589" y="3563145"/>
                        <a:ext cx="504825" cy="790575"/>
                      </a:xfrm>
                      <a:prstGeom prst="rect">
                        <a:avLst/>
                      </a:prstGeom>
                      <a:noFill/>
                      <a:ln w="9525">
                        <a:noFill/>
                      </a:ln>
                    </p:spPr>
                  </p:pic>
                </p:oleObj>
              </mc:Fallback>
            </mc:AlternateContent>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07433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=4 kg的物块在光滑水平地面上以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=2 m/s的速度运动,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=0时对物块施加</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一水平外力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,规定</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的方向为正方向,外力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随时间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的变化图像如图所示,则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4.jpeg"/>
          <p:cNvPicPr>
            <a:picLocks noChangeAspect="1"/>
          </p:cNvPicPr>
          <p:nvPr/>
        </p:nvPicPr>
        <p:blipFill>
          <a:blip r:embed="rId1"/>
          <a:stretch>
            <a:fillRect/>
          </a:stretch>
        </p:blipFill>
        <p:spPr>
          <a:xfrm>
            <a:off x="4155268" y="1848633"/>
            <a:ext cx="3143272" cy="1791399"/>
          </a:xfrm>
          <a:prstGeom prst="rect">
            <a:avLst/>
          </a:prstGeom>
        </p:spPr>
      </p:pic>
      <p:sp>
        <p:nvSpPr>
          <p:cNvPr id="4" name="TextBox 2"/>
          <p:cNvSpPr txBox="1"/>
          <p:nvPr/>
        </p:nvSpPr>
        <p:spPr>
          <a:xfrm>
            <a:off x="468000" y="3706021"/>
            <a:ext cx="11831400" cy="2262927"/>
          </a:xfrm>
          <a:prstGeom prst="rect">
            <a:avLst/>
          </a:prstGeom>
          <a:noFill/>
        </p:spPr>
        <p:txBody>
          <a:bodyPr wrap="square" lIns="0" tIns="0" rIns="0" bIns="0" rtlCol="0">
            <a:spAutoFit/>
          </a:bodyPr>
          <a:lstStyle/>
          <a:p>
            <a:pPr eaLnBrk="0" latinLnBrk="1" hangingPunct="0">
              <a:lnSpc>
                <a:spcPct val="150000"/>
              </a:lnSpc>
              <a:spcBef>
                <a:spcPts val="2610"/>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A.第1 s末物块的速度大小为2.5 m/s</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B.第2 s末物块的动量大小为12 kg·m/s</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.在0~3 s内物块的动量变化量为2 kg·m/s</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D.第7 s末物块的运动方向发生了改变</a:t>
            </a:r>
            <a:endParaRPr lang="zh-CN" altLang="en-US" dirty="0"/>
          </a:p>
        </p:txBody>
      </p:sp>
      <p:sp>
        <p:nvSpPr>
          <p:cNvPr id="5" name="文本框 8"/>
          <p:cNvSpPr txBox="1"/>
          <p:nvPr/>
        </p:nvSpPr>
        <p:spPr>
          <a:xfrm>
            <a:off x="10727564" y="134856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2749"/>
            <a:ext cx="11831400" cy="426668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题图中0~2 s内图线的斜率</a:t>
            </a:r>
            <a:r>
              <a:rPr lang="zh-CN" altLang="en-US" sz="2410" i="1" kern="0" dirty="0" smtClean="0">
                <a:solidFill>
                  <a:srgbClr val="000000"/>
                </a:solidFill>
                <a:latin typeface="Times New Roman" panose="02020603050405020304" pitchFamily="65" charset="-122"/>
                <a:ea typeface="楷体_GB2312" pitchFamily="65" charset="-122"/>
              </a:rPr>
              <a:t>k</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83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 N/s,在0~1 s内,合力的冲量</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61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9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0.5 N·s(点拨:合力的冲量对应</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图像中图线与时间轴围成的图形的面积),根据动量定</a:t>
            </a:r>
            <a:br>
              <a:rPr dirty="0"/>
            </a:br>
            <a:r>
              <a:rPr lang="zh-CN" altLang="en-US" sz="2410" kern="0" dirty="0" smtClean="0">
                <a:solidFill>
                  <a:srgbClr val="000000"/>
                </a:solidFill>
                <a:latin typeface="Times New Roman" panose="02020603050405020304" pitchFamily="65" charset="-122"/>
                <a:ea typeface="楷体_GB2312" pitchFamily="65" charset="-122"/>
              </a:rPr>
              <a:t>理有</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=2.125 m/s,</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。在0~2 s内,合力的冲量</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 N·s,根据动量</a:t>
            </a:r>
            <a:br>
              <a:rPr dirty="0"/>
            </a:br>
            <a:r>
              <a:rPr lang="zh-CN" altLang="en-US" sz="2410" kern="0" dirty="0" smtClean="0">
                <a:solidFill>
                  <a:srgbClr val="000000"/>
                </a:solidFill>
                <a:latin typeface="Times New Roman" panose="02020603050405020304" pitchFamily="65" charset="-122"/>
                <a:ea typeface="楷体_GB2312" pitchFamily="65" charset="-122"/>
              </a:rPr>
              <a:t>定理有</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,解得第2 s末物块的动量大小</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=10 kg·m/s,</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。由题图可知在</a:t>
            </a:r>
            <a:br>
              <a:rPr dirty="0"/>
            </a:br>
            <a:r>
              <a:rPr lang="zh-CN" altLang="en-US" sz="2410" kern="0" dirty="0" smtClean="0">
                <a:solidFill>
                  <a:srgbClr val="000000"/>
                </a:solidFill>
                <a:latin typeface="Times New Roman" panose="02020603050405020304" pitchFamily="65" charset="-122"/>
                <a:ea typeface="楷体_GB2312" pitchFamily="65" charset="-122"/>
              </a:rPr>
              <a:t>0~3 s内合力的冲量</a:t>
            </a:r>
            <a:r>
              <a:rPr lang="zh-CN" altLang="en-US" sz="2410" i="1" kern="0" dirty="0" smtClean="0">
                <a:solidFill>
                  <a:srgbClr val="000000"/>
                </a:solidFill>
                <a:latin typeface="Times New Roman" panose="02020603050405020304" pitchFamily="65" charset="-122"/>
                <a:ea typeface="楷体_GB2312" pitchFamily="65" charset="-122"/>
              </a:rPr>
              <a:t>I</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1104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N·s=0,即此过程中的动量变化量为0,</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。第7 s</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末物块的动量</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=0,前7 s物块动量大于0,7 s后物块动量小于0,则第7 s末物块运</a:t>
            </a:r>
            <a:br>
              <a:rPr dirty="0"/>
            </a:br>
            <a:r>
              <a:rPr lang="zh-CN" altLang="en-US" sz="2410" kern="0" dirty="0" smtClean="0">
                <a:solidFill>
                  <a:srgbClr val="000000"/>
                </a:solidFill>
                <a:latin typeface="Times New Roman" panose="02020603050405020304" pitchFamily="65" charset="-122"/>
                <a:ea typeface="楷体_GB2312" pitchFamily="65" charset="-122"/>
              </a:rPr>
              <a:t>动方向发生了改变,</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5083962" y="656883"/>
          <a:ext cx="285750" cy="657224"/>
        </p:xfrm>
        <a:graphic>
          <a:graphicData uri="http://schemas.openxmlformats.org/presentationml/2006/ole">
            <mc:AlternateContent xmlns:mc="http://schemas.openxmlformats.org/markup-compatibility/2006">
              <mc:Choice xmlns:v="urn:schemas-microsoft-com:vml" Requires="v">
                <p:oleObj spid="_x0000_s5121" name="Equation" r:id="rId1" imgW="7620000" imgH="17373600" progId="">
                  <p:embed/>
                </p:oleObj>
              </mc:Choice>
              <mc:Fallback>
                <p:oleObj name="Equation" r:id="rId1" imgW="7620000" imgH="17373600" progId="">
                  <p:embed/>
                  <p:pic>
                    <p:nvPicPr>
                      <p:cNvPr id="0" name="图片 5120"/>
                      <p:cNvPicPr>
                        <a:picLocks noChangeAspect="1"/>
                      </p:cNvPicPr>
                      <p:nvPr/>
                    </p:nvPicPr>
                    <p:blipFill>
                      <a:blip r:embed="rId2"/>
                      <a:stretch>
                        <a:fillRect/>
                      </a:stretch>
                    </p:blipFill>
                    <p:spPr>
                      <a:xfrm>
                        <a:off x="5083962" y="656883"/>
                        <a:ext cx="285750"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509976" y="656883"/>
          <a:ext cx="314324" cy="657224"/>
        </p:xfrm>
        <a:graphic>
          <a:graphicData uri="http://schemas.openxmlformats.org/presentationml/2006/ole">
            <mc:AlternateContent xmlns:mc="http://schemas.openxmlformats.org/markup-compatibility/2006">
              <mc:Choice xmlns:v="urn:schemas-microsoft-com:vml" Requires="v">
                <p:oleObj spid="_x0000_s5123" name="Equation" r:id="rId3" imgW="8229600" imgH="17373600" progId="">
                  <p:embed/>
                </p:oleObj>
              </mc:Choice>
              <mc:Fallback>
                <p:oleObj name="Equation" r:id="rId3" imgW="8229600" imgH="17373600" progId="">
                  <p:embed/>
                  <p:pic>
                    <p:nvPicPr>
                      <p:cNvPr id="0" name="图片 5122"/>
                      <p:cNvPicPr>
                        <a:picLocks noChangeAspect="1"/>
                      </p:cNvPicPr>
                      <p:nvPr/>
                    </p:nvPicPr>
                    <p:blipFill>
                      <a:blip r:embed="rId4"/>
                      <a:stretch>
                        <a:fillRect/>
                      </a:stretch>
                    </p:blipFill>
                    <p:spPr>
                      <a:xfrm>
                        <a:off x="9509976" y="656883"/>
                        <a:ext cx="31432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0158390" y="656883"/>
          <a:ext cx="638174" cy="657224"/>
        </p:xfrm>
        <a:graphic>
          <a:graphicData uri="http://schemas.openxmlformats.org/presentationml/2006/ole">
            <mc:AlternateContent xmlns:mc="http://schemas.openxmlformats.org/markup-compatibility/2006">
              <mc:Choice xmlns:v="urn:schemas-microsoft-com:vml" Requires="v">
                <p:oleObj spid="_x0000_s5124" name="Equation" r:id="rId5" imgW="16764000" imgH="17373600" progId="">
                  <p:embed/>
                </p:oleObj>
              </mc:Choice>
              <mc:Fallback>
                <p:oleObj name="Equation" r:id="rId5" imgW="16764000" imgH="17373600" progId="">
                  <p:embed/>
                  <p:pic>
                    <p:nvPicPr>
                      <p:cNvPr id="0" name="图片 5123"/>
                      <p:cNvPicPr>
                        <a:picLocks noChangeAspect="1"/>
                      </p:cNvPicPr>
                      <p:nvPr/>
                    </p:nvPicPr>
                    <p:blipFill>
                      <a:blip r:embed="rId6"/>
                      <a:stretch>
                        <a:fillRect/>
                      </a:stretch>
                    </p:blipFill>
                    <p:spPr>
                      <a:xfrm>
                        <a:off x="10158390" y="656883"/>
                        <a:ext cx="63817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322107" y="3066018"/>
          <a:ext cx="1828800" cy="733425"/>
        </p:xfrm>
        <a:graphic>
          <a:graphicData uri="http://schemas.openxmlformats.org/presentationml/2006/ole">
            <mc:AlternateContent xmlns:mc="http://schemas.openxmlformats.org/markup-compatibility/2006">
              <mc:Choice xmlns:v="urn:schemas-microsoft-com:vml" Requires="v">
                <p:oleObj spid="_x0000_s5125" name="Equation" r:id="rId7" imgW="48463200" imgH="19507200" progId="">
                  <p:embed/>
                </p:oleObj>
              </mc:Choice>
              <mc:Fallback>
                <p:oleObj name="Equation" r:id="rId7" imgW="48463200" imgH="19507200" progId="">
                  <p:embed/>
                  <p:pic>
                    <p:nvPicPr>
                      <p:cNvPr id="0" name="图片 5124"/>
                      <p:cNvPicPr>
                        <a:picLocks noChangeAspect="1"/>
                      </p:cNvPicPr>
                      <p:nvPr/>
                    </p:nvPicPr>
                    <p:blipFill>
                      <a:blip r:embed="rId8"/>
                      <a:stretch>
                        <a:fillRect/>
                      </a:stretch>
                    </p:blipFill>
                    <p:spPr>
                      <a:xfrm>
                        <a:off x="3322107" y="3066018"/>
                        <a:ext cx="1828800" cy="733425"/>
                      </a:xfrm>
                      <a:prstGeom prst="rect">
                        <a:avLst/>
                      </a:prstGeom>
                      <a:noFill/>
                      <a:ln w="9525">
                        <a:noFill/>
                      </a:ln>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4051"/>
          </a:xfrm>
          <a:prstGeom prst="rect">
            <a:avLst/>
          </a:prstGeom>
          <a:noFill/>
        </p:spPr>
        <p:txBody>
          <a:bodyPr wrap="square" lIns="0" tIns="0" rIns="0" bIns="0" rtlCol="0">
            <a:spAutoFit/>
          </a:bodyPr>
          <a:lstStyle/>
          <a:p>
            <a:pPr eaLnBrk="0" latinLnBrk="1" hangingPunct="0">
              <a:lnSpc>
                <a:spcPct val="150000"/>
              </a:lnSpc>
              <a:spcBef>
                <a:spcPts val="4180"/>
              </a:spcBef>
            </a:pPr>
            <a:r>
              <a:rPr lang="zh-CN" altLang="en-US" sz="2500" b="1" dirty="0" smtClean="0">
                <a:solidFill>
                  <a:srgbClr val="DE0000"/>
                </a:solidFill>
                <a:latin typeface="微软雅黑" panose="020B0503020204020204" pitchFamily="34" charset="-122"/>
                <a:ea typeface="微软雅黑" panose="020B0503020204020204" pitchFamily="34" charset="-122"/>
              </a:rPr>
              <a:t>考点3　应用动量定理分析流体</a:t>
            </a:r>
            <a:r>
              <a:rPr lang="zh-CN" altLang="en-US" sz="2500" b="1" dirty="0" smtClean="0">
                <a:solidFill>
                  <a:srgbClr val="DE0000"/>
                </a:solidFill>
                <a:latin typeface="微软雅黑" panose="020B0503020204020204" pitchFamily="34" charset="-122"/>
                <a:ea typeface="微软雅黑" panose="020B0503020204020204" pitchFamily="34" charset="-122"/>
              </a:rPr>
              <a:t>问题</a:t>
            </a:r>
            <a:endParaRPr lang="zh-CN" altLang="en-US" dirty="0"/>
          </a:p>
        </p:txBody>
      </p:sp>
      <p:pic>
        <p:nvPicPr>
          <p:cNvPr id="3" name="图片 3" descr="textimage5.jpeg"/>
          <p:cNvPicPr>
            <a:picLocks noChangeAspect="1"/>
          </p:cNvPicPr>
          <p:nvPr/>
        </p:nvPicPr>
        <p:blipFill>
          <a:blip r:embed="rId1"/>
          <a:stretch>
            <a:fillRect/>
          </a:stretch>
        </p:blipFill>
        <p:spPr>
          <a:xfrm>
            <a:off x="3226574" y="1348566"/>
            <a:ext cx="4786346" cy="5109747"/>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5056321"/>
          </a:xfrm>
          <a:prstGeom prst="rect">
            <a:avLst/>
          </a:prstGeom>
          <a:noFill/>
        </p:spPr>
        <p:txBody>
          <a:bodyPr wrap="square" lIns="0" tIns="0" rIns="0" bIns="0" rtlCol="0">
            <a:spAutoFit/>
          </a:bodyPr>
          <a:lstStyle/>
          <a:p>
            <a:pPr eaLnBrk="0" latinLnBrk="1" hangingPunct="0">
              <a:lnSpc>
                <a:spcPct val="150000"/>
              </a:lnSpc>
              <a:spcBef>
                <a:spcPts val="4180"/>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教考衔接</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(人教版选必一P</a:t>
            </a:r>
            <a:r>
              <a:rPr lang="zh-CN" altLang="en-US" sz="1815" kern="0" baseline="-15000" dirty="0" smtClean="0">
                <a:solidFill>
                  <a:srgbClr val="000000"/>
                </a:solidFill>
                <a:latin typeface="楷体" panose="02010609060101010101" pitchFamily="49" charset="-122"/>
                <a:ea typeface="楷体" panose="02010609060101010101" pitchFamily="49" charset="-122"/>
              </a:rPr>
              <a:t>30</a:t>
            </a:r>
            <a:r>
              <a:rPr lang="zh-CN" altLang="en-US" sz="2410" kern="0" dirty="0" smtClean="0">
                <a:solidFill>
                  <a:srgbClr val="000000"/>
                </a:solidFill>
                <a:latin typeface="楷体" panose="02010609060101010101" pitchFamily="49" charset="-122"/>
                <a:ea typeface="楷体" panose="02010609060101010101" pitchFamily="49" charset="-122"/>
              </a:rPr>
              <a:t>,B组,T</a:t>
            </a:r>
            <a:r>
              <a:rPr lang="zh-CN" altLang="en-US" sz="1815" kern="0" baseline="-15000" dirty="0" smtClean="0">
                <a:solidFill>
                  <a:srgbClr val="000000"/>
                </a:solidFill>
                <a:latin typeface="楷体" panose="02010609060101010101" pitchFamily="49" charset="-122"/>
                <a:ea typeface="楷体" panose="02010609060101010101" pitchFamily="49" charset="-122"/>
              </a:rPr>
              <a:t>4</a:t>
            </a:r>
            <a:r>
              <a:rPr lang="zh-CN" altLang="en-US" sz="2410" kern="0" dirty="0" smtClean="0">
                <a:solidFill>
                  <a:srgbClr val="000000"/>
                </a:solidFill>
                <a:latin typeface="楷体" panose="02010609060101010101" pitchFamily="49" charset="-122"/>
                <a:ea typeface="楷体" panose="02010609060101010101" pitchFamily="49" charset="-122"/>
              </a:rPr>
              <a:t>改编)</a:t>
            </a:r>
            <a:r>
              <a:rPr lang="zh-CN" altLang="en-US" sz="2410" kern="0" dirty="0" smtClean="0">
                <a:solidFill>
                  <a:srgbClr val="000000"/>
                </a:solidFill>
                <a:latin typeface="Times New Roman" panose="02020603050405020304" pitchFamily="65" charset="-122"/>
                <a:ea typeface="华文细黑" panose="02010600040101010101" pitchFamily="65" charset="-122"/>
              </a:rPr>
              <a:t>水流射向墙壁,会对墙壁产生冲击力。假设水枪</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喷水口的横截面积为</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,喷出水流的速度为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,水流垂直射向竖直墙壁后速度变为0。已</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知水的密度为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ρ</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,重力加速度大小为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(1)(回归教材)求墙壁受到的平均冲击力。</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(2)(拓展变式)若水流垂直射向竖直墙壁后速度变为-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,求墙壁受到的平均冲击力。</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(3)(情境变式)假设水枪喷水口的横截面积为</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,喷出水流的流速为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,水流垂直射向以恒</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定速度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)匀速向左行驶的小车左壁,并沿左壁流入车厢内,如图所示。已知水的密</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ρ</a:t>
            </a:r>
            <a:r>
              <a:rPr lang="zh-CN" altLang="en-US" sz="2410" kern="0" dirty="0" smtClean="0">
                <a:solidFill>
                  <a:srgbClr val="000000"/>
                </a:solidFill>
                <a:latin typeface="Times New Roman" panose="02020603050405020304" pitchFamily="65" charset="-122"/>
                <a:ea typeface="华文细黑" panose="02010600040101010101" pitchFamily="65" charset="-122"/>
              </a:rPr>
              <a:t>,求小车受到的平均冲击力大小。</a:t>
            </a:r>
            <a:endParaRPr lang="zh-CN" altLang="en-US" dirty="0"/>
          </a:p>
        </p:txBody>
      </p:sp>
      <p:pic>
        <p:nvPicPr>
          <p:cNvPr id="3" name="图片 3" descr="textimage6.jpeg"/>
          <p:cNvPicPr>
            <a:picLocks noChangeAspect="1"/>
          </p:cNvPicPr>
          <p:nvPr/>
        </p:nvPicPr>
        <p:blipFill>
          <a:blip r:embed="rId1"/>
          <a:stretch>
            <a:fillRect/>
          </a:stretch>
        </p:blipFill>
        <p:spPr>
          <a:xfrm>
            <a:off x="5441152" y="4920467"/>
            <a:ext cx="3143272" cy="153261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18445"/>
          </a:xfrm>
          <a:prstGeom prst="rect">
            <a:avLst/>
          </a:prstGeom>
          <a:noFill/>
        </p:spPr>
        <p:txBody>
          <a:bodyPr wrap="square" lIns="0" tIns="0" rIns="0" bIns="0" rtlCol="0">
            <a:spAutoFit/>
          </a:bodyPr>
          <a:lstStyle/>
          <a:p>
            <a:pPr eaLnBrk="0" latinLnBrk="1" hangingPunct="0">
              <a:lnSpc>
                <a:spcPct val="150000"/>
              </a:lnSpc>
              <a:spcBef>
                <a:spcPts val="1930"/>
              </a:spcBef>
            </a:pPr>
            <a:r>
              <a:rPr lang="en-US" altLang="zh-CN" sz="2410" kern="0" dirty="0" smtClean="0">
                <a:solidFill>
                  <a:srgbClr val="000000"/>
                </a:solidFill>
                <a:latin typeface="Times New Roman" panose="02020603050405020304" pitchFamily="65" charset="-122"/>
                <a:ea typeface="华文细黑" panose="02010600040101010101" pitchFamily="65" charset="-122"/>
              </a:rPr>
              <a:t>(4)(</a:t>
            </a:r>
            <a:r>
              <a:rPr lang="zh-CN" altLang="en-US" sz="2410" kern="0" dirty="0" smtClean="0">
                <a:solidFill>
                  <a:srgbClr val="000000"/>
                </a:solidFill>
                <a:latin typeface="Times New Roman" panose="02020603050405020304" pitchFamily="65" charset="-122"/>
                <a:ea typeface="华文细黑" panose="02010600040101010101" pitchFamily="65" charset="-122"/>
              </a:rPr>
              <a:t>链接高考</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经典高考题</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某游乐园入口旁有一喷泉</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喷出的水柱使一质量为</a:t>
            </a:r>
            <a:r>
              <a:rPr lang="en-US" altLang="zh-CN"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的卡通</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玩具稳定地悬停在空中。为方便计算</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假设水柱从横截面积为</a:t>
            </a:r>
            <a:r>
              <a:rPr lang="en-US" altLang="zh-CN"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的喷口持续以速度</a:t>
            </a:r>
            <a:r>
              <a:rPr lang="en-US" altLang="zh-CN" sz="2410" i="1" kern="0" dirty="0" smtClean="0">
                <a:solidFill>
                  <a:srgbClr val="000000"/>
                </a:solidFill>
                <a:latin typeface="Times New Roman" panose="02020603050405020304" pitchFamily="65" charset="-122"/>
                <a:ea typeface="华文细黑" panose="02010600040101010101" pitchFamily="65" charset="-122"/>
              </a:rPr>
              <a:t>v</a:t>
            </a:r>
            <a:r>
              <a:rPr lang="en-US" altLang="zh-CN"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竖</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直向上喷出</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玩具底部为平板</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面积略大于</a:t>
            </a:r>
            <a:r>
              <a:rPr lang="en-US" altLang="zh-CN" sz="2410" i="1" kern="0" dirty="0" smtClean="0">
                <a:solidFill>
                  <a:srgbClr val="000000"/>
                </a:solidFill>
                <a:latin typeface="Times New Roman" panose="02020603050405020304" pitchFamily="65" charset="-122"/>
                <a:ea typeface="华文细黑" panose="02010600040101010101" pitchFamily="65" charset="-122"/>
              </a:rPr>
              <a:t>S</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水柱冲击到玩具底部后</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在竖直方向水的</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速度变为</a:t>
            </a:r>
            <a:r>
              <a:rPr lang="en-US" altLang="zh-CN" sz="2410" kern="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在水平方向朝四周均匀散开。忽略空气阻力。已知水的密度为</a:t>
            </a:r>
            <a:r>
              <a:rPr lang="en-US" altLang="zh-CN" sz="2410" i="1" kern="0" dirty="0" smtClean="0">
                <a:solidFill>
                  <a:srgbClr val="000000"/>
                </a:solidFill>
                <a:latin typeface="Times New Roman" panose="02020603050405020304" pitchFamily="65" charset="-122"/>
                <a:ea typeface="华文细黑" panose="02010600040101010101" pitchFamily="65" charset="-122"/>
              </a:rPr>
              <a:t>ρ</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a:t>
            </a:r>
            <a:br>
              <a:rPr lang="zh-CN" altLang="en-US" sz="2800" dirty="0" smtClean="0"/>
            </a:br>
            <a:r>
              <a:rPr lang="zh-CN" altLang="en-US" sz="2410" kern="0" dirty="0" smtClean="0">
                <a:solidFill>
                  <a:srgbClr val="000000"/>
                </a:solidFill>
                <a:latin typeface="Times New Roman" panose="02020603050405020304" pitchFamily="65" charset="-122"/>
                <a:ea typeface="华文细黑" panose="02010600040101010101" pitchFamily="65" charset="-122"/>
              </a:rPr>
              <a:t>度大小为</a:t>
            </a:r>
            <a:r>
              <a:rPr lang="en-US" altLang="zh-CN"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。求</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eaLnBrk="0" latinLnBrk="1" hangingPunct="0">
              <a:lnSpc>
                <a:spcPct val="150000"/>
              </a:lnSpc>
              <a:spcBef>
                <a:spcPts val="145"/>
              </a:spcBef>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喷泉单位时间内喷出的水的质量</a:t>
            </a:r>
            <a:r>
              <a:rPr lang="en-US" altLang="zh-CN" sz="2410" kern="0" dirty="0" smtClean="0">
                <a:solidFill>
                  <a:srgbClr val="000000"/>
                </a:solidFill>
                <a:latin typeface="Times New Roman" panose="02020603050405020304" pitchFamily="65" charset="-122"/>
                <a:ea typeface="华文细黑" panose="02010600040101010101" pitchFamily="65" charset="-122"/>
              </a:rPr>
              <a:t>;</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玩具在空中悬停时,其底部相对于喷口的高度。</a:t>
            </a:r>
            <a:endParaRPr lang="zh-CN"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18256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2410" i="1" kern="0" dirty="0" smtClean="0">
                <a:solidFill>
                  <a:srgbClr val="000000"/>
                </a:solidFill>
                <a:latin typeface="Times New Roman" panose="02020603050405020304" pitchFamily="65" charset="-122"/>
                <a:ea typeface="楷体_GB2312" pitchFamily="65" charset="-122"/>
              </a:rPr>
              <a:t>ρSv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,方向与水流从喷水口喷出时的方向相同    (2)2</a:t>
            </a:r>
            <a:r>
              <a:rPr lang="zh-CN" altLang="en-US" sz="2410" i="1" kern="0" dirty="0" smtClean="0">
                <a:solidFill>
                  <a:srgbClr val="000000"/>
                </a:solidFill>
                <a:latin typeface="Times New Roman" panose="02020603050405020304" pitchFamily="65" charset="-122"/>
                <a:ea typeface="楷体_GB2312" pitchFamily="65" charset="-122"/>
              </a:rPr>
              <a:t>ρSv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,方向与水流从喷水口</a:t>
            </a:r>
            <a:br>
              <a:rPr dirty="0"/>
            </a:br>
            <a:r>
              <a:rPr lang="zh-CN" altLang="en-US" sz="2410" kern="0" dirty="0" smtClean="0">
                <a:solidFill>
                  <a:srgbClr val="000000"/>
                </a:solidFill>
                <a:latin typeface="Times New Roman" panose="02020603050405020304" pitchFamily="65" charset="-122"/>
                <a:ea typeface="楷体_GB2312" pitchFamily="65" charset="-122"/>
              </a:rPr>
              <a:t>喷出时的方向相同</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ρS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    (4)</a:t>
            </a:r>
            <a:r>
              <a:rPr lang="zh-CN" altLang="en-US" sz="2410" kern="0" dirty="0" smtClean="0">
                <a:solidFill>
                  <a:srgbClr val="000000"/>
                </a:solidFill>
                <a:latin typeface="Times New Roman" panose="02020603050405020304"/>
                <a:ea typeface="楷体_GB2312" pitchFamily="65" charset="-122"/>
              </a:rPr>
              <a:t>①</a:t>
            </a:r>
            <a:r>
              <a:rPr lang="zh-CN" altLang="en-US" sz="2410" i="1" kern="0" dirty="0" smtClean="0">
                <a:solidFill>
                  <a:srgbClr val="000000"/>
                </a:solidFill>
                <a:latin typeface="Times New Roman" panose="02020603050405020304" pitchFamily="65" charset="-122"/>
                <a:ea typeface="楷体_GB2312" pitchFamily="65" charset="-122"/>
              </a:rPr>
              <a:t>ρSv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a:ea typeface="楷体_GB2312" pitchFamily="65" charset="-122"/>
              </a:rPr>
              <a:t>②</a:t>
            </a:r>
            <a:r>
              <a:rPr lang="zh-CN" altLang="en-US" sz="3405" kern="0" spc="-33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50" kern="0" spc="420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3956453" y="1539952"/>
          <a:ext cx="390524" cy="752474"/>
        </p:xfrm>
        <a:graphic>
          <a:graphicData uri="http://schemas.openxmlformats.org/presentationml/2006/ole">
            <mc:AlternateContent xmlns:mc="http://schemas.openxmlformats.org/markup-compatibility/2006">
              <mc:Choice xmlns:v="urn:schemas-microsoft-com:vml" Requires="v">
                <p:oleObj spid="_x0000_s6145" name="Equation" r:id="rId1" imgW="10363200" imgH="19812000" progId="">
                  <p:embed/>
                </p:oleObj>
              </mc:Choice>
              <mc:Fallback>
                <p:oleObj name="Equation" r:id="rId1" imgW="10363200" imgH="19812000" progId="">
                  <p:embed/>
                  <p:pic>
                    <p:nvPicPr>
                      <p:cNvPr id="0" name="图片 6144"/>
                      <p:cNvPicPr>
                        <a:picLocks noChangeAspect="1"/>
                      </p:cNvPicPr>
                      <p:nvPr/>
                    </p:nvPicPr>
                    <p:blipFill>
                      <a:blip r:embed="rId2"/>
                      <a:stretch>
                        <a:fillRect/>
                      </a:stretch>
                    </p:blipFill>
                    <p:spPr>
                      <a:xfrm>
                        <a:off x="3956453" y="1539952"/>
                        <a:ext cx="390524" cy="75247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448879" y="1549068"/>
          <a:ext cx="971550" cy="762000"/>
        </p:xfrm>
        <a:graphic>
          <a:graphicData uri="http://schemas.openxmlformats.org/presentationml/2006/ole">
            <mc:AlternateContent xmlns:mc="http://schemas.openxmlformats.org/markup-compatibility/2006">
              <mc:Choice xmlns:v="urn:schemas-microsoft-com:vml" Requires="v">
                <p:oleObj spid="_x0000_s6147" name="Equation" r:id="rId3" imgW="25603200" imgH="20116800" progId="">
                  <p:embed/>
                </p:oleObj>
              </mc:Choice>
              <mc:Fallback>
                <p:oleObj name="Equation" r:id="rId3" imgW="25603200" imgH="20116800" progId="">
                  <p:embed/>
                  <p:pic>
                    <p:nvPicPr>
                      <p:cNvPr id="0" name="图片 6146"/>
                      <p:cNvPicPr>
                        <a:picLocks noChangeAspect="1"/>
                      </p:cNvPicPr>
                      <p:nvPr/>
                    </p:nvPicPr>
                    <p:blipFill>
                      <a:blip r:embed="rId4"/>
                      <a:stretch>
                        <a:fillRect/>
                      </a:stretch>
                    </p:blipFill>
                    <p:spPr>
                      <a:xfrm>
                        <a:off x="4448879" y="1549068"/>
                        <a:ext cx="971550" cy="762000"/>
                      </a:xfrm>
                      <a:prstGeom prst="rect">
                        <a:avLst/>
                      </a:prstGeom>
                      <a:noFill/>
                      <a:ln w="9525">
                        <a:noFill/>
                      </a:ln>
                    </p:spPr>
                  </p:pic>
                </p:oleObj>
              </mc:Fallback>
            </mc:AlternateContent>
          </a:graphicData>
        </a:graphic>
      </p:graphicFrame>
      <p:sp>
        <p:nvSpPr>
          <p:cNvPr id="6" name="TextBox 2"/>
          <p:cNvSpPr txBox="1"/>
          <p:nvPr/>
        </p:nvSpPr>
        <p:spPr>
          <a:xfrm>
            <a:off x="468000" y="2406324"/>
            <a:ext cx="11831400" cy="39569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(1)建立“柱状”流体模型,Δ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时间内射向竖直墙壁的水流的质量Δ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ρ</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Sv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由题意可知水流垂直射向竖直墙壁后速度变为0,设水流喷出时的速度方向为正方向,</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则对Δ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时间内射向竖直墙壁的水,根据动量定理有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联立可得墙壁对水的平均冲击力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ρSv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(点拨:“负号”说明墙壁对水的平均冲击力的方向与水流从喷水口喷出时的方向</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相反</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根据牛顿第三定律可得墙壁受到的平均冲击力</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ρSv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方向与水流从喷水口喷出时的方向相同。</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3633" y="980465"/>
            <a:ext cx="2209075" cy="706084"/>
          </a:xfrm>
          <a:prstGeom prst="rect">
            <a:avLst/>
          </a:prstGeom>
          <a:noFill/>
        </p:spPr>
        <p:txBody>
          <a:bodyPr wrap="square" lIns="91239" tIns="45619" rIns="91239" bIns="45619" rtlCol="0">
            <a:spAutoFit/>
          </a:bodyPr>
          <a:lstStyle/>
          <a:p>
            <a:r>
              <a:rPr lang="zh-CN" altLang="en-US" sz="4000" b="1" dirty="0">
                <a:solidFill>
                  <a:srgbClr val="DE0000"/>
                </a:solidFill>
                <a:latin typeface="微软雅黑" panose="020B0503020204020204" pitchFamily="34" charset="-122"/>
                <a:ea typeface="微软雅黑" panose="020B0503020204020204" pitchFamily="34" charset="-122"/>
              </a:rPr>
              <a:t>目 录</a:t>
            </a:r>
            <a:endParaRPr lang="zh-CN" altLang="en-US" sz="4000" b="1" dirty="0">
              <a:solidFill>
                <a:srgbClr val="DE0000"/>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3819080" y="943422"/>
            <a:ext cx="6585476" cy="3416116"/>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 action="ppaction://hlinksldjump"/>
              </a:rPr>
              <a:t>第</a:t>
            </a:r>
            <a:r>
              <a:rPr lang="en-US" altLang="zh-CN" dirty="0" smtClean="0">
                <a:latin typeface="微软雅黑" panose="020B0503020204020204" pitchFamily="34" charset="-122"/>
                <a:ea typeface="微软雅黑" panose="020B0503020204020204" pitchFamily="34" charset="-122"/>
                <a:hlinkClick r:id="rId1" action="ppaction://hlinksldjump"/>
              </a:rPr>
              <a:t>1</a:t>
            </a:r>
            <a:r>
              <a:rPr lang="zh-CN" altLang="en-US" dirty="0" smtClean="0">
                <a:latin typeface="微软雅黑" panose="020B0503020204020204" pitchFamily="34" charset="-122"/>
                <a:ea typeface="微软雅黑" panose="020B0503020204020204" pitchFamily="34" charset="-122"/>
                <a:hlinkClick r:id="rId1" action="ppaction://hlinksldjump"/>
              </a:rPr>
              <a:t>节  </a:t>
            </a:r>
            <a:r>
              <a:rPr lang="zh-CN" altLang="en-US" dirty="0" smtClean="0">
                <a:latin typeface="微软雅黑" panose="020B0503020204020204" pitchFamily="34" charset="-122"/>
                <a:ea typeface="微软雅黑" panose="020B0503020204020204" pitchFamily="34" charset="-122"/>
                <a:hlinkClick r:id="rId1" action="ppaction://hlinksldjump"/>
              </a:rPr>
              <a:t>动量定理</a:t>
            </a:r>
            <a:r>
              <a:rPr lang="zh-CN" altLang="en-US" dirty="0" smtClean="0">
                <a:latin typeface="微软雅黑" panose="020B0503020204020204" pitchFamily="34" charset="-122"/>
                <a:ea typeface="微软雅黑" panose="020B0503020204020204" pitchFamily="34" charset="-122"/>
                <a:hlinkClick r:id="rId1" action="ppaction://hlinksldjump"/>
              </a:rPr>
              <a:t>及其应用</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2" action="ppaction://hlinksldjump"/>
              </a:rPr>
              <a:t>考点</a:t>
            </a:r>
            <a:r>
              <a:rPr lang="en-US" altLang="zh-CN" dirty="0">
                <a:latin typeface="楷体" panose="02010609060101010101" pitchFamily="49" charset="-122"/>
                <a:ea typeface="楷体" panose="02010609060101010101" pitchFamily="49" charset="-122"/>
                <a:hlinkClick r:id="rId2" action="ppaction://hlinksldjump"/>
              </a:rPr>
              <a:t>1 </a:t>
            </a:r>
            <a:r>
              <a:rPr lang="zh-CN" altLang="en-US" dirty="0" smtClean="0">
                <a:latin typeface="楷体" panose="02010609060101010101" pitchFamily="49" charset="-122"/>
                <a:ea typeface="楷体" panose="02010609060101010101" pitchFamily="49" charset="-122"/>
                <a:hlinkClick r:id="rId2" action="ppaction://hlinksldjump"/>
              </a:rPr>
              <a:t>动量和冲量</a:t>
            </a:r>
            <a:endParaRPr lang="en-US" altLang="zh-CN" dirty="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3" action="ppaction://hlinksldjump"/>
              </a:rPr>
              <a:t>考点</a:t>
            </a:r>
            <a:r>
              <a:rPr lang="en-US" altLang="zh-CN" dirty="0">
                <a:latin typeface="楷体" panose="02010609060101010101" pitchFamily="49" charset="-122"/>
                <a:ea typeface="楷体" panose="02010609060101010101" pitchFamily="49" charset="-122"/>
                <a:hlinkClick r:id="rId3" action="ppaction://hlinksldjump"/>
              </a:rPr>
              <a:t>2 </a:t>
            </a:r>
            <a:r>
              <a:rPr lang="zh-CN" altLang="en-US" dirty="0" smtClean="0">
                <a:latin typeface="楷体" panose="02010609060101010101" pitchFamily="49" charset="-122"/>
                <a:ea typeface="楷体" panose="02010609060101010101" pitchFamily="49" charset="-122"/>
                <a:hlinkClick r:id="rId3" action="ppaction://hlinksldjump"/>
              </a:rPr>
              <a:t>动量定理的理解和应用</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4" action="ppaction://hlinksldjump"/>
              </a:rPr>
              <a:t>考点</a:t>
            </a:r>
            <a:r>
              <a:rPr lang="en-US" altLang="zh-CN" dirty="0" smtClean="0">
                <a:latin typeface="楷体" panose="02010609060101010101" pitchFamily="49" charset="-122"/>
                <a:ea typeface="楷体" panose="02010609060101010101" pitchFamily="49" charset="-122"/>
                <a:hlinkClick r:id="rId4" action="ppaction://hlinksldjump"/>
              </a:rPr>
              <a:t>3 </a:t>
            </a:r>
            <a:r>
              <a:rPr lang="zh-CN" altLang="en-US" dirty="0" smtClean="0">
                <a:latin typeface="楷体" panose="02010609060101010101" pitchFamily="49" charset="-122"/>
                <a:ea typeface="楷体" panose="02010609060101010101" pitchFamily="49" charset="-122"/>
                <a:hlinkClick r:id="rId4" action="ppaction://hlinksldjump"/>
              </a:rPr>
              <a:t>应用动量定理分析流体问题</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微软雅黑" panose="020B0503020204020204" pitchFamily="34" charset="-122"/>
                <a:ea typeface="微软雅黑" panose="020B0503020204020204" pitchFamily="34" charset="-122"/>
                <a:hlinkClick r:id="rId5" action="ppaction://hlinksldjump"/>
              </a:rPr>
              <a:t>第</a:t>
            </a:r>
            <a:r>
              <a:rPr lang="en-US" altLang="zh-CN" dirty="0" smtClean="0">
                <a:latin typeface="微软雅黑" panose="020B0503020204020204" pitchFamily="34" charset="-122"/>
                <a:ea typeface="微软雅黑" panose="020B0503020204020204" pitchFamily="34" charset="-122"/>
                <a:hlinkClick r:id="rId5" action="ppaction://hlinksldjump"/>
              </a:rPr>
              <a:t>2</a:t>
            </a:r>
            <a:r>
              <a:rPr lang="zh-CN" altLang="en-US" dirty="0" smtClean="0">
                <a:latin typeface="微软雅黑" panose="020B0503020204020204" pitchFamily="34" charset="-122"/>
                <a:ea typeface="微软雅黑" panose="020B0503020204020204" pitchFamily="34" charset="-122"/>
                <a:hlinkClick r:id="rId5" action="ppaction://hlinksldjump"/>
              </a:rPr>
              <a:t>节  </a:t>
            </a:r>
            <a:r>
              <a:rPr lang="zh-CN" altLang="en-US" dirty="0" smtClean="0">
                <a:latin typeface="微软雅黑" panose="020B0503020204020204" pitchFamily="34" charset="-122"/>
                <a:ea typeface="微软雅黑" panose="020B0503020204020204" pitchFamily="34" charset="-122"/>
                <a:hlinkClick r:id="rId5" action="ppaction://hlinksldjump"/>
              </a:rPr>
              <a:t>动量守恒定律</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6" action="ppaction://hlinksldjump"/>
              </a:rPr>
              <a:t>考点</a:t>
            </a:r>
            <a:r>
              <a:rPr lang="en-US" altLang="zh-CN" dirty="0" smtClean="0">
                <a:latin typeface="楷体" panose="02010609060101010101" pitchFamily="49" charset="-122"/>
                <a:ea typeface="楷体" panose="02010609060101010101" pitchFamily="49" charset="-122"/>
                <a:hlinkClick r:id="rId6" action="ppaction://hlinksldjump"/>
              </a:rPr>
              <a:t>1 </a:t>
            </a:r>
            <a:r>
              <a:rPr lang="zh-CN" altLang="en-US" dirty="0" smtClean="0">
                <a:latin typeface="楷体" panose="02010609060101010101" pitchFamily="49" charset="-122"/>
                <a:ea typeface="楷体" panose="02010609060101010101" pitchFamily="49" charset="-122"/>
                <a:hlinkClick r:id="rId6" action="ppaction://hlinksldjump"/>
              </a:rPr>
              <a:t>动量守恒定律的理解和应用</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7" action="ppaction://hlinksldjump"/>
              </a:rPr>
              <a:t>考点</a:t>
            </a:r>
            <a:r>
              <a:rPr lang="en-US" altLang="zh-CN" dirty="0" smtClean="0">
                <a:latin typeface="楷体" panose="02010609060101010101" pitchFamily="49" charset="-122"/>
                <a:ea typeface="楷体" panose="02010609060101010101" pitchFamily="49" charset="-122"/>
                <a:hlinkClick r:id="rId7" action="ppaction://hlinksldjump"/>
              </a:rPr>
              <a:t>2 </a:t>
            </a:r>
            <a:r>
              <a:rPr lang="zh-CN" altLang="en-US" dirty="0" smtClean="0">
                <a:latin typeface="楷体" panose="02010609060101010101" pitchFamily="49" charset="-122"/>
                <a:ea typeface="楷体" panose="02010609060101010101" pitchFamily="49" charset="-122"/>
                <a:hlinkClick r:id="rId7" action="ppaction://hlinksldjump"/>
              </a:rPr>
              <a:t>碰撞问题</a:t>
            </a:r>
            <a:endParaRPr lang="en-US" altLang="zh-CN" dirty="0" smtClean="0">
              <a:latin typeface="楷体" panose="02010609060101010101" pitchFamily="49" charset="-122"/>
              <a:ea typeface="楷体" panose="02010609060101010101" pitchFamily="49" charset="-122"/>
            </a:endParaRPr>
          </a:p>
          <a:p>
            <a:pPr>
              <a:lnSpc>
                <a:spcPct val="150000"/>
              </a:lnSpc>
            </a:pPr>
            <a:r>
              <a:rPr lang="zh-CN" altLang="en-US" dirty="0" smtClean="0">
                <a:latin typeface="楷体" panose="02010609060101010101" pitchFamily="49" charset="-122"/>
                <a:ea typeface="楷体" panose="02010609060101010101" pitchFamily="49" charset="-122"/>
                <a:hlinkClick r:id="rId8" action="ppaction://hlinksldjump"/>
              </a:rPr>
              <a:t>考点</a:t>
            </a:r>
            <a:r>
              <a:rPr lang="en-US" altLang="zh-CN" dirty="0" smtClean="0">
                <a:latin typeface="楷体" panose="02010609060101010101" pitchFamily="49" charset="-122"/>
                <a:ea typeface="楷体" panose="02010609060101010101" pitchFamily="49" charset="-122"/>
                <a:hlinkClick r:id="rId8" action="ppaction://hlinksldjump"/>
              </a:rPr>
              <a:t>3 </a:t>
            </a:r>
            <a:r>
              <a:rPr lang="zh-CN" altLang="en-US" dirty="0" smtClean="0">
                <a:latin typeface="楷体" panose="02010609060101010101" pitchFamily="49" charset="-122"/>
                <a:ea typeface="楷体" panose="02010609060101010101" pitchFamily="49" charset="-122"/>
                <a:hlinkClick r:id="rId8" action="ppaction://hlinksldjump"/>
              </a:rPr>
              <a:t>爆炸  反冲  人船模型</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9" cstate="print"/>
          <a:stretch>
            <a:fillRect/>
          </a:stretch>
        </p:blipFill>
        <p:spPr>
          <a:xfrm>
            <a:off x="3637744" y="1142465"/>
            <a:ext cx="170796" cy="167112"/>
          </a:xfrm>
          <a:prstGeom prst="rect">
            <a:avLst/>
          </a:prstGeom>
        </p:spPr>
      </p:pic>
      <p:cxnSp>
        <p:nvCxnSpPr>
          <p:cNvPr id="23" name="直接连接符 22"/>
          <p:cNvCxnSpPr/>
          <p:nvPr/>
        </p:nvCxnSpPr>
        <p:spPr>
          <a:xfrm>
            <a:off x="3192104" y="1096122"/>
            <a:ext cx="36813" cy="4919208"/>
          </a:xfrm>
          <a:prstGeom prst="line">
            <a:avLst/>
          </a:prstGeom>
          <a:ln w="9525">
            <a:solidFill>
              <a:srgbClr val="DE0000"/>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9" cstate="print"/>
          <a:stretch>
            <a:fillRect/>
          </a:stretch>
        </p:blipFill>
        <p:spPr>
          <a:xfrm>
            <a:off x="3637744" y="2777327"/>
            <a:ext cx="170796" cy="167112"/>
          </a:xfrm>
          <a:prstGeom prst="rect">
            <a:avLst/>
          </a:prstGeom>
        </p:spPr>
      </p:pic>
      <p:grpSp>
        <p:nvGrpSpPr>
          <p:cNvPr id="20" name="组合 19"/>
          <p:cNvGrpSpPr/>
          <p:nvPr/>
        </p:nvGrpSpPr>
        <p:grpSpPr>
          <a:xfrm>
            <a:off x="3576793" y="4420401"/>
            <a:ext cx="6899790" cy="368392"/>
            <a:chOff x="3576793" y="4050464"/>
            <a:chExt cx="6899790" cy="368392"/>
          </a:xfrm>
        </p:grpSpPr>
        <p:sp>
          <p:nvSpPr>
            <p:cNvPr id="22"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25" name="组合 41"/>
            <p:cNvGrpSpPr/>
            <p:nvPr/>
          </p:nvGrpSpPr>
          <p:grpSpPr>
            <a:xfrm>
              <a:off x="3576793" y="4050464"/>
              <a:ext cx="6899790" cy="368392"/>
              <a:chOff x="3576793" y="4050464"/>
              <a:chExt cx="6899790" cy="368392"/>
            </a:xfrm>
          </p:grpSpPr>
          <p:sp>
            <p:nvSpPr>
              <p:cNvPr id="28"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12</a:t>
                </a:r>
                <a:endParaRPr lang="zh-CN" altLang="en-US" dirty="0"/>
              </a:p>
            </p:txBody>
          </p:sp>
          <p:sp>
            <p:nvSpPr>
              <p:cNvPr id="30" name="文本框 4"/>
              <p:cNvSpPr txBox="1"/>
              <p:nvPr/>
            </p:nvSpPr>
            <p:spPr>
              <a:xfrm>
                <a:off x="4696893" y="4050464"/>
                <a:ext cx="5779690" cy="36839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0" action="ppaction://hlinksldjump"/>
                  </a:rPr>
                  <a:t>动能守恒中的几种常见模型</a:t>
                </a:r>
                <a:endParaRPr lang="zh-CN" altLang="en-US" dirty="0"/>
              </a:p>
            </p:txBody>
          </p:sp>
        </p:grpSp>
      </p:grpSp>
      <p:grpSp>
        <p:nvGrpSpPr>
          <p:cNvPr id="33" name="组合 32"/>
          <p:cNvGrpSpPr/>
          <p:nvPr/>
        </p:nvGrpSpPr>
        <p:grpSpPr>
          <a:xfrm>
            <a:off x="3576793" y="4882980"/>
            <a:ext cx="6899790" cy="368392"/>
            <a:chOff x="3576793" y="4050464"/>
            <a:chExt cx="6899790" cy="368392"/>
          </a:xfrm>
        </p:grpSpPr>
        <p:sp>
          <p:nvSpPr>
            <p:cNvPr id="34" name="矩形: 圆角 3"/>
            <p:cNvSpPr/>
            <p:nvPr/>
          </p:nvSpPr>
          <p:spPr>
            <a:xfrm>
              <a:off x="3627512" y="4081666"/>
              <a:ext cx="1016422" cy="277123"/>
            </a:xfrm>
            <a:prstGeom prst="roundRect">
              <a:avLst/>
            </a:prstGeom>
            <a:solidFill>
              <a:srgbClr val="C00000">
                <a:alpha val="6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sz="1600" dirty="0"/>
            </a:p>
          </p:txBody>
        </p:sp>
        <p:grpSp>
          <p:nvGrpSpPr>
            <p:cNvPr id="35" name="组合 41"/>
            <p:cNvGrpSpPr/>
            <p:nvPr/>
          </p:nvGrpSpPr>
          <p:grpSpPr>
            <a:xfrm>
              <a:off x="3576793" y="4050464"/>
              <a:ext cx="6899790" cy="368392"/>
              <a:chOff x="3576793" y="4050464"/>
              <a:chExt cx="6899790" cy="368392"/>
            </a:xfrm>
          </p:grpSpPr>
          <p:sp>
            <p:nvSpPr>
              <p:cNvPr id="36" name="文本框 4"/>
              <p:cNvSpPr txBox="1"/>
              <p:nvPr/>
            </p:nvSpPr>
            <p:spPr>
              <a:xfrm>
                <a:off x="3576793" y="4050464"/>
                <a:ext cx="1139149" cy="368392"/>
              </a:xfrm>
              <a:prstGeom prst="rect">
                <a:avLst/>
              </a:prstGeom>
              <a:noFill/>
            </p:spPr>
            <p:txBody>
              <a:bodyPr wrap="squar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微</a:t>
                </a:r>
                <a:r>
                  <a:rPr lang="zh-CN" altLang="en-US" dirty="0" smtClean="0">
                    <a:solidFill>
                      <a:schemeClr val="bg1"/>
                    </a:solidFill>
                    <a:latin typeface="微软雅黑" panose="020B0503020204020204" pitchFamily="34" charset="-122"/>
                    <a:ea typeface="微软雅黑" panose="020B0503020204020204" pitchFamily="34" charset="-122"/>
                  </a:rPr>
                  <a:t>专题</a:t>
                </a:r>
                <a:r>
                  <a:rPr lang="en-US" altLang="zh-CN" dirty="0" smtClean="0">
                    <a:solidFill>
                      <a:schemeClr val="bg1"/>
                    </a:solidFill>
                    <a:latin typeface="微软雅黑" panose="020B0503020204020204" pitchFamily="34" charset="-122"/>
                    <a:ea typeface="微软雅黑" panose="020B0503020204020204" pitchFamily="34" charset="-122"/>
                  </a:rPr>
                  <a:t>13</a:t>
                </a:r>
                <a:endParaRPr lang="zh-CN" altLang="en-US" dirty="0"/>
              </a:p>
            </p:txBody>
          </p:sp>
          <p:sp>
            <p:nvSpPr>
              <p:cNvPr id="37" name="文本框 4"/>
              <p:cNvSpPr txBox="1"/>
              <p:nvPr/>
            </p:nvSpPr>
            <p:spPr>
              <a:xfrm>
                <a:off x="4696893" y="4050464"/>
                <a:ext cx="5779690" cy="36839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hlinkClick r:id="rId11" action="ppaction://hlinksldjump"/>
                  </a:rPr>
                  <a:t>力学三大观点的综合应用</a:t>
                </a:r>
                <a:endParaRPr lang="zh-CN" altLang="en-US" dirty="0">
                  <a:latin typeface="微软雅黑" panose="020B0503020204020204" pitchFamily="34" charset="-122"/>
                  <a:ea typeface="微软雅黑" panose="020B0503020204020204" pitchFamily="34" charset="-122"/>
                </a:endParaRPr>
              </a:p>
            </p:txBody>
          </p:sp>
        </p:grpSp>
      </p:grpSp>
      <p:sp>
        <p:nvSpPr>
          <p:cNvPr id="38" name="文本框 17"/>
          <p:cNvSpPr txBox="1"/>
          <p:nvPr/>
        </p:nvSpPr>
        <p:spPr>
          <a:xfrm>
            <a:off x="3839688" y="5283225"/>
            <a:ext cx="7770890" cy="458704"/>
          </a:xfrm>
          <a:prstGeom prst="rect">
            <a:avLst/>
          </a:prstGeom>
          <a:noFill/>
        </p:spPr>
        <p:txBody>
          <a:bodyPr wrap="square" lIns="91239" tIns="45619" rIns="91239" bIns="45619" rtlCol="0">
            <a:spAutoFit/>
          </a:bodyPr>
          <a:lstStyle/>
          <a:p>
            <a:pPr>
              <a:lnSpc>
                <a:spcPct val="150000"/>
              </a:lnSpc>
            </a:pPr>
            <a:r>
              <a:rPr lang="zh-CN" altLang="en-US" dirty="0" smtClean="0">
                <a:latin typeface="微软雅黑" panose="020B0503020204020204" pitchFamily="34" charset="-122"/>
                <a:ea typeface="微软雅黑" panose="020B0503020204020204" pitchFamily="34" charset="-122"/>
                <a:hlinkClick r:id="rId12" action="ppaction://hlinksldjump"/>
              </a:rPr>
              <a:t>实验</a:t>
            </a:r>
            <a:r>
              <a:rPr lang="en-US" altLang="zh-CN" dirty="0" smtClean="0">
                <a:latin typeface="微软雅黑" panose="020B0503020204020204" pitchFamily="34" charset="-122"/>
                <a:ea typeface="微软雅黑" panose="020B0503020204020204" pitchFamily="34" charset="-122"/>
                <a:hlinkClick r:id="rId12" action="ppaction://hlinksldjump"/>
              </a:rPr>
              <a:t>8  </a:t>
            </a:r>
            <a:r>
              <a:rPr lang="zh-CN" altLang="en-US" dirty="0" smtClean="0">
                <a:latin typeface="微软雅黑" panose="020B0503020204020204" pitchFamily="34" charset="-122"/>
                <a:ea typeface="微软雅黑" panose="020B0503020204020204" pitchFamily="34" charset="-122"/>
                <a:hlinkClick r:id="rId12" action="ppaction://hlinksldjump"/>
              </a:rPr>
              <a:t>验证动量守恒定律</a:t>
            </a:r>
            <a:endParaRPr lang="zh-CN" altLang="en-US" dirty="0">
              <a:latin typeface="微软雅黑" panose="020B0503020204020204" pitchFamily="34" charset="-122"/>
              <a:ea typeface="微软雅黑" panose="020B0503020204020204" pitchFamily="34" charset="-122"/>
            </a:endParaRPr>
          </a:p>
        </p:txBody>
      </p:sp>
      <p:pic>
        <p:nvPicPr>
          <p:cNvPr id="39" name="图片 38"/>
          <p:cNvPicPr>
            <a:picLocks noChangeAspect="1"/>
          </p:cNvPicPr>
          <p:nvPr/>
        </p:nvPicPr>
        <p:blipFill>
          <a:blip r:embed="rId9" cstate="print"/>
          <a:stretch>
            <a:fillRect/>
          </a:stretch>
        </p:blipFill>
        <p:spPr>
          <a:xfrm>
            <a:off x="3608637" y="5487577"/>
            <a:ext cx="170796" cy="167112"/>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(2)若水流垂直射向竖直墙壁后速度变为-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,则根据动量定理有</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mv</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ρSv</a:t>
            </a:r>
            <a:r>
              <a:rPr lang="zh-CN" altLang="en-US" sz="1815" kern="0" baseline="59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根据牛顿第三定律可得墙壁受到的平均冲击力</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ρSv</a:t>
            </a:r>
            <a:r>
              <a:rPr lang="zh-CN" altLang="en-US" sz="1815" kern="0" baseline="59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方向与水流从喷水口喷出时的方向相同。</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(3)取极短时间Δ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内与小车接触的水为研究对象,建立“柱状”流体模型,有Δ</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(易错:与竖直墙壁不同,小车具有向左运动的速度,故计算极短时间Δ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内与小车接触的</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水的质量时,应代入水流与小车的相对速度)</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根据动量定理,在水平方向上有</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175" kern="0" spc="4350" dirty="0" smtClean="0">
                <a:solidFill>
                  <a:srgbClr val="000000"/>
                </a:solidFill>
                <a:latin typeface="Times New Roman" panose="02020603050405020304" pitchFamily="65" charset="-122"/>
                <a:ea typeface="楷体_GB2312" pitchFamily="65" charset="-122"/>
              </a:rPr>
              <a:t> </a:t>
            </a:r>
            <a:endParaRPr lang="zh-CN" altLang="en-US"/>
          </a:p>
        </p:txBody>
      </p:sp>
      <p:graphicFrame>
        <p:nvGraphicFramePr>
          <p:cNvPr id="4" name="对象 3"/>
          <p:cNvGraphicFramePr>
            <a:graphicFrameLocks noChangeAspect="1"/>
          </p:cNvGraphicFramePr>
          <p:nvPr/>
        </p:nvGraphicFramePr>
        <p:xfrm>
          <a:off x="5646801" y="5339135"/>
          <a:ext cx="828675" cy="390524"/>
        </p:xfrm>
        <a:graphic>
          <a:graphicData uri="http://schemas.openxmlformats.org/presentationml/2006/ole">
            <mc:AlternateContent xmlns:mc="http://schemas.openxmlformats.org/markup-compatibility/2006">
              <mc:Choice xmlns:v="urn:schemas-microsoft-com:vml" Requires="v">
                <p:oleObj spid="_x0000_s7169" name="Equation" r:id="rId1" imgW="21945600" imgH="10363200" progId="">
                  <p:embed/>
                </p:oleObj>
              </mc:Choice>
              <mc:Fallback>
                <p:oleObj name="Equation" r:id="rId1" imgW="21945600" imgH="10363200" progId="">
                  <p:embed/>
                  <p:pic>
                    <p:nvPicPr>
                      <p:cNvPr id="0" name="图片 7168"/>
                      <p:cNvPicPr>
                        <a:picLocks noChangeAspect="1"/>
                      </p:cNvPicPr>
                      <p:nvPr/>
                    </p:nvPicPr>
                    <p:blipFill>
                      <a:blip r:embed="rId2"/>
                      <a:stretch>
                        <a:fillRect/>
                      </a:stretch>
                    </p:blipFill>
                    <p:spPr>
                      <a:xfrm>
                        <a:off x="5646801" y="5339135"/>
                        <a:ext cx="828675" cy="390524"/>
                      </a:xfrm>
                      <a:prstGeom prst="rect">
                        <a:avLst/>
                      </a:prstGeom>
                      <a:noFill/>
                      <a:ln w="9525">
                        <a:noFill/>
                      </a:ln>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(点拨:由题意可知水流垂直射向小车左壁后沿左壁流入车厢内,则在水平方向上,水流</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射向小车左壁后的速度与小车的速度相同)</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根据牛顿第三定律可得小车受到的平均冲击力</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联立可得</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ρS</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设Δ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时间内,从喷口喷出的水的质量为Δ</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,则Δ</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单位时间内从喷口喷出的水的质量</a:t>
            </a:r>
            <a:r>
              <a:rPr lang="zh-CN" altLang="en-US" sz="3090" kern="0" spc="43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S</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设玩具悬停时其底部相对于喷口的高度为</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,水从喷口喷出后到达玩具底部时的速度</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大小为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。对于Δ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时间内喷出的水,由能量守恒得</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gh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790" kern="0" spc="759"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在</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高度处,Δ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时间内喷射到玩具底部的水沿竖直方向的动量变化量的大小Δ</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endParaRPr lang="zh-CN" altLang="en-US"/>
          </a:p>
        </p:txBody>
      </p:sp>
      <p:graphicFrame>
        <p:nvGraphicFramePr>
          <p:cNvPr id="4" name="对象 3"/>
          <p:cNvGraphicFramePr>
            <a:graphicFrameLocks noChangeAspect="1"/>
          </p:cNvGraphicFramePr>
          <p:nvPr/>
        </p:nvGraphicFramePr>
        <p:xfrm>
          <a:off x="5058000" y="3592263"/>
          <a:ext cx="447675" cy="657225"/>
        </p:xfrm>
        <a:graphic>
          <a:graphicData uri="http://schemas.openxmlformats.org/presentationml/2006/ole">
            <mc:AlternateContent xmlns:mc="http://schemas.openxmlformats.org/markup-compatibility/2006">
              <mc:Choice xmlns:v="urn:schemas-microsoft-com:vml" Requires="v">
                <p:oleObj spid="_x0000_s8193" name="Equation" r:id="rId1" imgW="11887200" imgH="17373600" progId="">
                  <p:embed/>
                </p:oleObj>
              </mc:Choice>
              <mc:Fallback>
                <p:oleObj name="Equation" r:id="rId1" imgW="11887200" imgH="17373600" progId="">
                  <p:embed/>
                  <p:pic>
                    <p:nvPicPr>
                      <p:cNvPr id="0" name="图片 8192"/>
                      <p:cNvPicPr>
                        <a:picLocks noChangeAspect="1"/>
                      </p:cNvPicPr>
                      <p:nvPr/>
                    </p:nvPicPr>
                    <p:blipFill>
                      <a:blip r:embed="rId2"/>
                      <a:stretch>
                        <a:fillRect/>
                      </a:stretch>
                    </p:blipFill>
                    <p:spPr>
                      <a:xfrm>
                        <a:off x="5058000" y="3592263"/>
                        <a:ext cx="4476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6774934" y="4868396"/>
          <a:ext cx="219075" cy="657225"/>
        </p:xfrm>
        <a:graphic>
          <a:graphicData uri="http://schemas.openxmlformats.org/presentationml/2006/ole">
            <mc:AlternateContent xmlns:mc="http://schemas.openxmlformats.org/markup-compatibility/2006">
              <mc:Choice xmlns:v="urn:schemas-microsoft-com:vml" Requires="v">
                <p:oleObj spid="_x0000_s8195" name="Equation" r:id="rId3" imgW="5791200" imgH="17373600" progId="">
                  <p:embed/>
                </p:oleObj>
              </mc:Choice>
              <mc:Fallback>
                <p:oleObj name="Equation" r:id="rId3" imgW="5791200" imgH="17373600" progId="">
                  <p:embed/>
                  <p:pic>
                    <p:nvPicPr>
                      <p:cNvPr id="0" name="图片 8194"/>
                      <p:cNvPicPr>
                        <a:picLocks noChangeAspect="1"/>
                      </p:cNvPicPr>
                      <p:nvPr/>
                    </p:nvPicPr>
                    <p:blipFill>
                      <a:blip r:embed="rId4"/>
                      <a:stretch>
                        <a:fillRect/>
                      </a:stretch>
                    </p:blipFill>
                    <p:spPr>
                      <a:xfrm>
                        <a:off x="6774934" y="4868396"/>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9076363" y="4868396"/>
          <a:ext cx="219075" cy="657225"/>
        </p:xfrm>
        <a:graphic>
          <a:graphicData uri="http://schemas.openxmlformats.org/presentationml/2006/ole">
            <mc:AlternateContent xmlns:mc="http://schemas.openxmlformats.org/markup-compatibility/2006">
              <mc:Choice xmlns:v="urn:schemas-microsoft-com:vml" Requires="v">
                <p:oleObj spid="_x0000_s8196" name="Equation" r:id="rId5" imgW="5791200" imgH="17373600" progId="">
                  <p:embed/>
                </p:oleObj>
              </mc:Choice>
              <mc:Fallback>
                <p:oleObj name="Equation" r:id="rId5" imgW="5791200" imgH="17373600" progId="">
                  <p:embed/>
                  <p:pic>
                    <p:nvPicPr>
                      <p:cNvPr id="0" name="图片 8195"/>
                      <p:cNvPicPr>
                        <a:picLocks noChangeAspect="1"/>
                      </p:cNvPicPr>
                      <p:nvPr/>
                    </p:nvPicPr>
                    <p:blipFill>
                      <a:blip r:embed="rId6"/>
                      <a:stretch>
                        <a:fillRect/>
                      </a:stretch>
                    </p:blipFill>
                    <p:spPr>
                      <a:xfrm>
                        <a:off x="9076363" y="4868396"/>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9905472" y="5011531"/>
          <a:ext cx="323850" cy="381000"/>
        </p:xfrm>
        <a:graphic>
          <a:graphicData uri="http://schemas.openxmlformats.org/presentationml/2006/ole">
            <mc:AlternateContent xmlns:mc="http://schemas.openxmlformats.org/markup-compatibility/2006">
              <mc:Choice xmlns:v="urn:schemas-microsoft-com:vml" Requires="v">
                <p:oleObj spid="_x0000_s8197" name="Equation" r:id="rId7" imgW="8534400" imgH="10058400" progId="">
                  <p:embed/>
                </p:oleObj>
              </mc:Choice>
              <mc:Fallback>
                <p:oleObj name="Equation" r:id="rId7" imgW="8534400" imgH="10058400" progId="">
                  <p:embed/>
                  <p:pic>
                    <p:nvPicPr>
                      <p:cNvPr id="0" name="图片 8196"/>
                      <p:cNvPicPr>
                        <a:picLocks noChangeAspect="1"/>
                      </p:cNvPicPr>
                      <p:nvPr/>
                    </p:nvPicPr>
                    <p:blipFill>
                      <a:blip r:embed="rId8"/>
                      <a:stretch>
                        <a:fillRect/>
                      </a:stretch>
                    </p:blipFill>
                    <p:spPr>
                      <a:xfrm>
                        <a:off x="9905472" y="5011531"/>
                        <a:ext cx="323850" cy="381000"/>
                      </a:xfrm>
                      <a:prstGeom prst="rect">
                        <a:avLst/>
                      </a:prstGeom>
                      <a:noFill/>
                      <a:ln w="9525">
                        <a:noFill/>
                      </a:ln>
                    </p:spPr>
                  </p:pic>
                </p:oleObj>
              </mc:Fallback>
            </mc:AlternateContent>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97639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设玩具对水的作用力的大小为</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,根据动量定理有</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p</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因为Δ</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ρv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Sg</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,在很短时间内(Δ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很小,所以与</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相比,Δ</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可忽略</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由于玩具在空中悬停,由力的平衡条件和牛顿第三定律得</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05" kern="0" spc="-33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50" kern="0" spc="420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2017573" y="3057896"/>
          <a:ext cx="390524" cy="752474"/>
        </p:xfrm>
        <a:graphic>
          <a:graphicData uri="http://schemas.openxmlformats.org/presentationml/2006/ole">
            <mc:AlternateContent xmlns:mc="http://schemas.openxmlformats.org/markup-compatibility/2006">
              <mc:Choice xmlns:v="urn:schemas-microsoft-com:vml" Requires="v">
                <p:oleObj spid="_x0000_s9217" name="Equation" r:id="rId1" imgW="10363200" imgH="19812000" progId="">
                  <p:embed/>
                </p:oleObj>
              </mc:Choice>
              <mc:Fallback>
                <p:oleObj name="Equation" r:id="rId1" imgW="10363200" imgH="19812000" progId="">
                  <p:embed/>
                  <p:pic>
                    <p:nvPicPr>
                      <p:cNvPr id="0" name="图片 9216"/>
                      <p:cNvPicPr>
                        <a:picLocks noChangeAspect="1"/>
                      </p:cNvPicPr>
                      <p:nvPr/>
                    </p:nvPicPr>
                    <p:blipFill>
                      <a:blip r:embed="rId2"/>
                      <a:stretch>
                        <a:fillRect/>
                      </a:stretch>
                    </p:blipFill>
                    <p:spPr>
                      <a:xfrm>
                        <a:off x="2017573" y="3057896"/>
                        <a:ext cx="390524" cy="75247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509998" y="3067012"/>
          <a:ext cx="971549" cy="762000"/>
        </p:xfrm>
        <a:graphic>
          <a:graphicData uri="http://schemas.openxmlformats.org/presentationml/2006/ole">
            <mc:AlternateContent xmlns:mc="http://schemas.openxmlformats.org/markup-compatibility/2006">
              <mc:Choice xmlns:v="urn:schemas-microsoft-com:vml" Requires="v">
                <p:oleObj spid="_x0000_s9219" name="Equation" r:id="rId3" imgW="25603200" imgH="20116800" progId="">
                  <p:embed/>
                </p:oleObj>
              </mc:Choice>
              <mc:Fallback>
                <p:oleObj name="Equation" r:id="rId3" imgW="25603200" imgH="20116800" progId="">
                  <p:embed/>
                  <p:pic>
                    <p:nvPicPr>
                      <p:cNvPr id="0" name="图片 9218"/>
                      <p:cNvPicPr>
                        <a:picLocks noChangeAspect="1"/>
                      </p:cNvPicPr>
                      <p:nvPr/>
                    </p:nvPicPr>
                    <p:blipFill>
                      <a:blip r:embed="rId4"/>
                      <a:stretch>
                        <a:fillRect/>
                      </a:stretch>
                    </p:blipFill>
                    <p:spPr>
                      <a:xfrm>
                        <a:off x="2509998" y="3067012"/>
                        <a:ext cx="971549" cy="762000"/>
                      </a:xfrm>
                      <a:prstGeom prst="rect">
                        <a:avLst/>
                      </a:prstGeom>
                      <a:noFill/>
                      <a:ln w="9525">
                        <a:noFill/>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2</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7" name="文本框 2"/>
          <p:cNvSpPr txBox="1"/>
          <p:nvPr/>
        </p:nvSpPr>
        <p:spPr>
          <a:xfrm>
            <a:off x="5024628" y="2491575"/>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动量守恒定律</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71361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动量守恒定律的理解和应用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1.动量守恒定律的内容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如果一个系统不受外力,或者所受外力的矢量和为0,这个系统的总动量保持不变。</a:t>
            </a:r>
            <a:endParaRPr lang="zh-CN" altLang="en-US" dirty="0"/>
          </a:p>
        </p:txBody>
      </p:sp>
      <p:sp>
        <p:nvSpPr>
          <p:cNvPr id="6" name="TextBox 2"/>
          <p:cNvSpPr txBox="1"/>
          <p:nvPr/>
        </p:nvSpPr>
        <p:spPr>
          <a:xfrm>
            <a:off x="468000" y="2397691"/>
            <a:ext cx="11831400" cy="281904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2.表达式</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':系统相互作用前的总动量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等于相互作用后的总动量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相互作用的两个物体组成的系统,作用前的动量之和等于作用</a:t>
            </a:r>
            <a:br>
              <a:rPr dirty="0"/>
            </a:br>
            <a:r>
              <a:rPr lang="zh-CN" altLang="en-US" sz="2410" u="sng" kern="0" dirty="0" smtClean="0">
                <a:solidFill>
                  <a:srgbClr val="000000"/>
                </a:solidFill>
                <a:latin typeface="Times New Roman" panose="02020603050405020304" pitchFamily="65" charset="-122"/>
                <a:ea typeface="华文细黑" panose="02010600040101010101" pitchFamily="65" charset="-122"/>
              </a:rPr>
              <a:t>后的动量之和</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(3)Δ</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=-Δ</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相互作用的两个物体动量的变化量等大反向</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5010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b="1" kern="0" dirty="0" smtClean="0">
                <a:solidFill>
                  <a:srgbClr val="000000"/>
                </a:solidFill>
                <a:latin typeface="Times New Roman" panose="02020603050405020304" pitchFamily="65" charset="-122"/>
                <a:ea typeface="华文细黑" panose="02010600040101010101" pitchFamily="65" charset="-122"/>
              </a:rPr>
              <a:t>.动量守恒定律的适用条件</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(1)理想守恒:系统不受外力或所受外力的矢量和为0,则系统动量守恒。</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(2)近似守恒:系统受到的外力的矢量和不为0,但当内力远大于外力时,系统的动量可近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似看成守恒。</a:t>
            </a:r>
            <a:endParaRPr lang="zh-CN" altLang="en-US" dirty="0"/>
          </a:p>
        </p:txBody>
      </p:sp>
      <p:sp>
        <p:nvSpPr>
          <p:cNvPr id="3" name="TextBox 2"/>
          <p:cNvSpPr txBox="1"/>
          <p:nvPr/>
        </p:nvSpPr>
        <p:spPr>
          <a:xfrm>
            <a:off x="468000" y="2920203"/>
            <a:ext cx="11831400" cy="10533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(3)某一方向上守恒:系统在某个方向上所受外力的矢量和为0时,系统在该方向上动量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守恒</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8000" y="648000"/>
            <a:ext cx="11831400" cy="4972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4</a:t>
            </a:r>
            <a:r>
              <a:rPr lang="zh-CN" altLang="en-US" sz="2410" b="1" kern="0" dirty="0" smtClean="0">
                <a:solidFill>
                  <a:srgbClr val="000000"/>
                </a:solidFill>
                <a:latin typeface="Times New Roman" panose="02020603050405020304" pitchFamily="65" charset="-122"/>
                <a:ea typeface="华文细黑" panose="02010600040101010101" pitchFamily="65" charset="-122"/>
              </a:rPr>
              <a:t>.动量守恒定律的五个特性</a:t>
            </a:r>
            <a:endParaRPr lang="zh-CN" altLang="en-US" b="1" dirty="0"/>
          </a:p>
        </p:txBody>
      </p:sp>
      <p:graphicFrame>
        <p:nvGraphicFramePr>
          <p:cNvPr id="4" name="表格 2"/>
          <p:cNvGraphicFramePr>
            <a:graphicFrameLocks noGrp="1"/>
          </p:cNvGraphicFramePr>
          <p:nvPr/>
        </p:nvGraphicFramePr>
        <p:xfrm>
          <a:off x="468000" y="1314747"/>
          <a:ext cx="11268000" cy="3677158"/>
        </p:xfrm>
        <a:graphic>
          <a:graphicData uri="http://schemas.openxmlformats.org/drawingml/2006/table">
            <a:tbl>
              <a:tblPr/>
              <a:tblGrid>
                <a:gridCol w="2472822"/>
                <a:gridCol w="8795178"/>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矢量性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动量守恒定律的表达式为矢量式,解题应选取</a:t>
                      </a:r>
                      <a:r>
                        <a:rPr lang="zh-CN" altLang="en-US" sz="2010" kern="0" dirty="0" smtClean="0">
                          <a:solidFill>
                            <a:srgbClr val="000000"/>
                          </a:solidFill>
                          <a:latin typeface="Times New Roman" panose="02020603050405020304" pitchFamily="65" charset="-122"/>
                          <a:ea typeface="华文细黑" panose="02010600040101010101" pitchFamily="65" charset="-122"/>
                        </a:rPr>
                        <a:t>统一的</a:t>
                      </a:r>
                      <a:r>
                        <a:rPr lang="zh-CN" altLang="en-US" sz="2010" kern="0" dirty="0" smtClean="0">
                          <a:solidFill>
                            <a:srgbClr val="000000"/>
                          </a:solidFill>
                          <a:latin typeface="Times New Roman" panose="02020603050405020304" pitchFamily="65" charset="-122"/>
                          <a:ea typeface="华文细黑" panose="02010600040101010101" pitchFamily="65" charset="-122"/>
                        </a:rPr>
                        <a:t>正方向</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相对性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各物体的速度必须是相对同一参考系的速度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同时性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动量是瞬时量,表达式中的p</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、p</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应是系统</a:t>
                      </a:r>
                      <a:r>
                        <a:rPr lang="zh-CN" altLang="en-US" sz="2010" kern="0" dirty="0" smtClean="0">
                          <a:solidFill>
                            <a:srgbClr val="000000"/>
                          </a:solidFill>
                          <a:latin typeface="Times New Roman" panose="02020603050405020304" pitchFamily="65" charset="-122"/>
                          <a:ea typeface="华文细黑" panose="02010600040101010101" pitchFamily="65" charset="-122"/>
                        </a:rPr>
                        <a:t>中各</a:t>
                      </a:r>
                      <a:r>
                        <a:rPr lang="zh-CN" altLang="en-US" sz="2010" kern="0" dirty="0" smtClean="0">
                          <a:solidFill>
                            <a:srgbClr val="000000"/>
                          </a:solidFill>
                          <a:latin typeface="Times New Roman" panose="02020603050405020304" pitchFamily="65" charset="-122"/>
                          <a:ea typeface="华文细黑" panose="02010600040101010101" pitchFamily="65" charset="-122"/>
                        </a:rPr>
                        <a:t>物体在相互作用前同一时刻的动量,p</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'、p</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kern="0" dirty="0" smtClean="0">
                          <a:solidFill>
                            <a:srgbClr val="000000"/>
                          </a:solidFill>
                          <a:latin typeface="黑体" panose="02010609060101010101" pitchFamily="65" charset="-122"/>
                          <a:ea typeface="华文细黑" panose="02010600040101010101" pitchFamily="65" charset="-122"/>
                        </a:rPr>
                        <a:t>…</a:t>
                      </a:r>
                      <a:r>
                        <a:rPr lang="zh-CN" altLang="en-US" sz="2010" kern="0" dirty="0" smtClean="0">
                          <a:solidFill>
                            <a:srgbClr val="000000"/>
                          </a:solidFill>
                          <a:latin typeface="Times New Roman" panose="02020603050405020304" pitchFamily="65" charset="-122"/>
                          <a:ea typeface="华文细黑" panose="02010600040101010101" pitchFamily="65" charset="-122"/>
                        </a:rPr>
                        <a:t>应</a:t>
                      </a:r>
                      <a:r>
                        <a:rPr lang="zh-CN" altLang="en-US" sz="2010" kern="0" dirty="0" smtClean="0">
                          <a:solidFill>
                            <a:srgbClr val="000000"/>
                          </a:solidFill>
                          <a:latin typeface="Times New Roman" panose="02020603050405020304" pitchFamily="65" charset="-122"/>
                          <a:ea typeface="华文细黑" panose="02010600040101010101" pitchFamily="65" charset="-122"/>
                        </a:rPr>
                        <a:t>是系统中各物体在相互作用后同一时刻的动量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系统性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研究的对象是相互作用的两个或多个物体组成</a:t>
                      </a:r>
                      <a:r>
                        <a:rPr lang="zh-CN" altLang="en-US" sz="2010" kern="0" dirty="0" smtClean="0">
                          <a:solidFill>
                            <a:srgbClr val="000000"/>
                          </a:solidFill>
                          <a:latin typeface="Times New Roman" panose="02020603050405020304" pitchFamily="65" charset="-122"/>
                          <a:ea typeface="华文细黑" panose="02010600040101010101" pitchFamily="65" charset="-122"/>
                        </a:rPr>
                        <a:t>的系统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普适性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动量守恒定律不仅适用于低速宏观物体组成的</a:t>
                      </a:r>
                      <a:r>
                        <a:rPr lang="zh-CN" altLang="en-US" sz="2010" kern="0" dirty="0" smtClean="0">
                          <a:solidFill>
                            <a:srgbClr val="000000"/>
                          </a:solidFill>
                          <a:latin typeface="Times New Roman" panose="02020603050405020304" pitchFamily="65" charset="-122"/>
                          <a:ea typeface="华文细黑" panose="02010600040101010101" pitchFamily="65" charset="-122"/>
                        </a:rPr>
                        <a:t>系统</a:t>
                      </a:r>
                      <a:r>
                        <a:rPr lang="zh-CN" altLang="en-US" sz="2010" kern="0" dirty="0" smtClean="0">
                          <a:solidFill>
                            <a:srgbClr val="000000"/>
                          </a:solidFill>
                          <a:latin typeface="Times New Roman" panose="02020603050405020304" pitchFamily="65" charset="-122"/>
                          <a:ea typeface="华文细黑" panose="02010600040101010101" pitchFamily="65" charset="-122"/>
                        </a:rPr>
                        <a:t>,还适用于接近光速运动的微观粒子组成的系统</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9848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(2023新课标,19,6分)</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楷体" panose="02010609060101010101" pitchFamily="49" charset="-122"/>
                <a:ea typeface="楷体" panose="02010609060101010101" pitchFamily="49" charset="-122"/>
              </a:rPr>
              <a:t>多选</a:t>
            </a:r>
            <a:r>
              <a:rPr lang="zh-CN" altLang="en-US" sz="2410" kern="0" dirty="0" smtClean="0">
                <a:solidFill>
                  <a:srgbClr val="000000"/>
                </a:solidFill>
                <a:latin typeface="Times New Roman" panose="02020603050405020304" pitchFamily="65" charset="-122"/>
                <a:ea typeface="华文细黑" panose="02010600040101010101" pitchFamily="65" charset="-122"/>
              </a:rPr>
              <a:t>)使甲、乙两条形磁铁隔开一段距离,静止于水平桌</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面上,甲的N极正对着乙的S极,甲的质量大于乙的质量,两者与桌面之间的动摩擦因数</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相等。现同时释放甲和乙,在它们相互接近过程中的任一时刻</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4200" kern="0" spc="33825"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8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A.甲的速度大小比乙的大</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B.甲的动量大小比乙的小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C.甲的动量大小与乙的相等</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D.甲和乙的动量之和不为零</a:t>
            </a:r>
            <a:endParaRPr lang="zh-CN" altLang="en-US" dirty="0"/>
          </a:p>
        </p:txBody>
      </p:sp>
      <p:pic>
        <p:nvPicPr>
          <p:cNvPr id="3" name="图片 3" descr="textimage7.jpeg"/>
          <p:cNvPicPr>
            <a:picLocks noChangeAspect="1"/>
          </p:cNvPicPr>
          <p:nvPr/>
        </p:nvPicPr>
        <p:blipFill>
          <a:blip r:embed="rId1"/>
          <a:stretch>
            <a:fillRect/>
          </a:stretch>
        </p:blipFill>
        <p:spPr>
          <a:xfrm>
            <a:off x="3869516" y="2491576"/>
            <a:ext cx="4043357" cy="821432"/>
          </a:xfrm>
          <a:prstGeom prst="rect">
            <a:avLst/>
          </a:prstGeom>
        </p:spPr>
      </p:pic>
      <p:sp>
        <p:nvSpPr>
          <p:cNvPr id="4" name="文本框 8"/>
          <p:cNvSpPr txBox="1"/>
          <p:nvPr/>
        </p:nvSpPr>
        <p:spPr>
          <a:xfrm>
            <a:off x="8870176" y="1848633"/>
            <a:ext cx="714400"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7933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设磁铁乙对磁铁甲的作用力大小为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,磁铁甲对磁铁乙的作用力大小为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,从释</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放甲和乙到任一时刻</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,根据动量定理有(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乙</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乙</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,因为</a:t>
            </a:r>
            <a:br>
              <a:rPr dirty="0">
                <a:latin typeface="Times New Roman" panose="02020603050405020304"/>
                <a:ea typeface="楷体" panose="02010609060101010101" pitchFamily="49" charset="-122"/>
                <a:sym typeface="Times New Roman" panose="02020603050405020304"/>
              </a:rPr>
            </a:b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乙</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,所以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乙</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乙</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B正确,A、C错误</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;因</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甲</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乙</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,甲、乙组成的系统所</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受的合力不为0,所以甲和乙组成的系统动量不守恒,即甲和乙的动量之和不为零</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D正确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37965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a:t>
            </a:r>
            <a:r>
              <a:rPr lang="zh-CN" altLang="en-US" sz="2410" b="1" kern="0" dirty="0" smtClean="0">
                <a:solidFill>
                  <a:srgbClr val="DE0000"/>
                </a:solidFill>
                <a:ea typeface="微软雅黑" panose="020B0503020204020204" pitchFamily="34" charset="-122"/>
              </a:rPr>
              <a:t>变式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(动量由不守恒到守恒)</a:t>
            </a:r>
            <a:r>
              <a:rPr lang="zh-CN" altLang="en-US" sz="2410" kern="0" dirty="0" smtClean="0">
                <a:solidFill>
                  <a:srgbClr val="000000"/>
                </a:solidFill>
                <a:latin typeface="Times New Roman" panose="02020603050405020304" pitchFamily="65" charset="-122"/>
                <a:ea typeface="华文细黑" panose="02010600040101010101" pitchFamily="65" charset="-122"/>
              </a:rPr>
              <a:t>使甲、乙两条形磁铁隔开一段距离,静止于水平桌</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面上,甲的N极正对着乙的S极,甲的质量大于乙的质量,两者与桌面间的滑动摩擦力相</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等。现同时释放甲和乙,在它们相互接近过程中的任一时刻</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4070" kern="0" spc="30731"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2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A.甲的速度大小比乙的</a:t>
            </a:r>
            <a:r>
              <a:rPr lang="zh-CN" altLang="en-US" sz="2410" kern="0" dirty="0" smtClean="0">
                <a:solidFill>
                  <a:srgbClr val="000000"/>
                </a:solidFill>
                <a:latin typeface="Times New Roman" panose="02020603050405020304" pitchFamily="65" charset="-122"/>
                <a:ea typeface="华文细黑" panose="02010600040101010101" pitchFamily="65" charset="-122"/>
              </a:rPr>
              <a:t>大</a:t>
            </a:r>
            <a:r>
              <a:rPr lang="en-US" altLang="zh-CN"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.甲的动量大小大于乙的</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C.甲的动量大小与乙的</a:t>
            </a:r>
            <a:r>
              <a:rPr lang="zh-CN" altLang="en-US" sz="2410" kern="0" dirty="0" smtClean="0">
                <a:solidFill>
                  <a:srgbClr val="000000"/>
                </a:solidFill>
                <a:latin typeface="Times New Roman" panose="02020603050405020304" pitchFamily="65" charset="-122"/>
                <a:ea typeface="华文细黑" panose="02010600040101010101" pitchFamily="65" charset="-122"/>
              </a:rPr>
              <a:t>相等</a:t>
            </a:r>
            <a:r>
              <a:rPr lang="en-US" altLang="zh-CN"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.甲和乙的动量之和不为0</a:t>
            </a:r>
            <a:endParaRPr lang="zh-CN" altLang="en-US" dirty="0"/>
          </a:p>
        </p:txBody>
      </p:sp>
      <p:pic>
        <p:nvPicPr>
          <p:cNvPr id="3" name="图片 3" descr="textimage8.jpeg"/>
          <p:cNvPicPr>
            <a:picLocks noChangeAspect="1"/>
          </p:cNvPicPr>
          <p:nvPr/>
        </p:nvPicPr>
        <p:blipFill>
          <a:blip r:embed="rId1"/>
          <a:stretch>
            <a:fillRect/>
          </a:stretch>
        </p:blipFill>
        <p:spPr>
          <a:xfrm>
            <a:off x="3726640" y="2192010"/>
            <a:ext cx="3357586" cy="716381"/>
          </a:xfrm>
          <a:prstGeom prst="rect">
            <a:avLst/>
          </a:prstGeom>
        </p:spPr>
      </p:pic>
      <p:sp>
        <p:nvSpPr>
          <p:cNvPr id="4" name="文本框 8"/>
          <p:cNvSpPr txBox="1"/>
          <p:nvPr/>
        </p:nvSpPr>
        <p:spPr>
          <a:xfrm>
            <a:off x="8727300" y="1477630"/>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
        <p:nvSpPr>
          <p:cNvPr id="5" name="TextBox 2"/>
          <p:cNvSpPr txBox="1"/>
          <p:nvPr/>
        </p:nvSpPr>
        <p:spPr>
          <a:xfrm>
            <a:off x="468000" y="4206087"/>
            <a:ext cx="11831400" cy="168930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两磁铁组成的系统所受外力的矢量和为0,系统动量守恒,始终为0,可知甲、</a:t>
            </a:r>
            <a:br>
              <a:rPr dirty="0"/>
            </a:br>
            <a:r>
              <a:rPr lang="zh-CN" altLang="en-US" sz="2410" kern="0" dirty="0" smtClean="0">
                <a:solidFill>
                  <a:srgbClr val="000000"/>
                </a:solidFill>
                <a:latin typeface="Times New Roman" panose="02020603050405020304" pitchFamily="65" charset="-122"/>
                <a:ea typeface="楷体_GB2312" pitchFamily="65" charset="-122"/>
              </a:rPr>
              <a:t>乙动量大小相等、方向相反,</a:t>
            </a:r>
            <a:r>
              <a:rPr lang="zh-CN" altLang="en-US" sz="2410" kern="0" dirty="0" smtClean="0">
                <a:solidFill>
                  <a:srgbClr val="C00000"/>
                </a:solidFill>
                <a:latin typeface="Times New Roman" panose="02020603050405020304" pitchFamily="65" charset="-122"/>
                <a:ea typeface="楷体_GB2312" pitchFamily="65" charset="-122"/>
              </a:rPr>
              <a:t>B、D错误,C正确</a:t>
            </a:r>
            <a:r>
              <a:rPr lang="zh-CN" altLang="en-US" sz="2410" kern="0" dirty="0" smtClean="0">
                <a:solidFill>
                  <a:srgbClr val="000000"/>
                </a:solidFill>
                <a:latin typeface="Times New Roman" panose="02020603050405020304" pitchFamily="65" charset="-122"/>
                <a:ea typeface="楷体_GB2312" pitchFamily="65" charset="-122"/>
              </a:rPr>
              <a:t>。因为甲的质量较大,所以甲的速度较</a:t>
            </a:r>
            <a:br>
              <a:rPr dirty="0"/>
            </a:br>
            <a:r>
              <a:rPr lang="zh-CN" altLang="en-US" sz="2410" kern="0" dirty="0" smtClean="0">
                <a:solidFill>
                  <a:srgbClr val="000000"/>
                </a:solidFill>
                <a:latin typeface="Times New Roman" panose="02020603050405020304" pitchFamily="65" charset="-122"/>
                <a:ea typeface="楷体_GB2312" pitchFamily="65" charset="-122"/>
              </a:rPr>
              <a:t>小,</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2306595" y="2469801"/>
            <a:ext cx="2121315" cy="859580"/>
          </a:xfrm>
          <a:prstGeom prst="rect">
            <a:avLst/>
          </a:prstGeom>
          <a:noFill/>
        </p:spPr>
        <p:txBody>
          <a:bodyPr wrap="square" lIns="91239" tIns="45619" rIns="91239" bIns="45619">
            <a:spAutoFit/>
          </a:bodyPr>
          <a:lstStyle/>
          <a:p>
            <a:r>
              <a:rPr lang="zh-CN" altLang="en-US" sz="5000" b="1" dirty="0" smtClean="0">
                <a:solidFill>
                  <a:schemeClr val="bg1"/>
                </a:solidFill>
                <a:latin typeface="微软雅黑" panose="020B0503020204020204" pitchFamily="34" charset="-122"/>
                <a:ea typeface="微软雅黑" panose="020B0503020204020204" pitchFamily="34" charset="-122"/>
              </a:rPr>
              <a:t>第</a:t>
            </a:r>
            <a:r>
              <a:rPr lang="en-US" altLang="zh-CN" sz="5000" b="1" dirty="0" smtClean="0">
                <a:solidFill>
                  <a:schemeClr val="bg1"/>
                </a:solidFill>
                <a:latin typeface="微软雅黑" panose="020B0503020204020204" pitchFamily="34" charset="-122"/>
                <a:ea typeface="微软雅黑" panose="020B0503020204020204" pitchFamily="34" charset="-122"/>
              </a:rPr>
              <a:t>1</a:t>
            </a:r>
            <a:r>
              <a:rPr lang="zh-CN" altLang="en-US" sz="5000" b="1" dirty="0" smtClean="0">
                <a:solidFill>
                  <a:schemeClr val="bg1"/>
                </a:solidFill>
                <a:latin typeface="微软雅黑" panose="020B0503020204020204" pitchFamily="34" charset="-122"/>
                <a:ea typeface="微软雅黑" panose="020B0503020204020204" pitchFamily="34" charset="-122"/>
              </a:rPr>
              <a:t>节</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6" name="文本框 2"/>
          <p:cNvSpPr txBox="1"/>
          <p:nvPr/>
        </p:nvSpPr>
        <p:spPr>
          <a:xfrm>
            <a:off x="5024628" y="2469801"/>
            <a:ext cx="6172034" cy="861570"/>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动量定理及其应用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8236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的沙车沿光滑水平面以速度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做匀速直线运动,此时从沙车上方落入</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一个质量为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的铁球,如图所示,则铁球落入沙车后</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8250" kern="0" spc="1522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207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A.沙车立即停止运动</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B.沙车仍做匀速运动,速度等于</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C.沙车仍做匀速运动,速度小于</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endParaRPr lang="en-US" altLang="zh-CN" sz="18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D.沙车仍做匀速运动,速度大于</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9.jpeg"/>
          <p:cNvPicPr>
            <a:picLocks noChangeAspect="1"/>
          </p:cNvPicPr>
          <p:nvPr/>
        </p:nvPicPr>
        <p:blipFill>
          <a:blip r:embed="rId1"/>
          <a:stretch>
            <a:fillRect/>
          </a:stretch>
        </p:blipFill>
        <p:spPr>
          <a:xfrm>
            <a:off x="4369582" y="1920071"/>
            <a:ext cx="2857153" cy="2072120"/>
          </a:xfrm>
          <a:prstGeom prst="rect">
            <a:avLst/>
          </a:prstGeom>
        </p:spPr>
      </p:pic>
      <p:sp>
        <p:nvSpPr>
          <p:cNvPr id="4" name="文本框 8"/>
          <p:cNvSpPr txBox="1"/>
          <p:nvPr/>
        </p:nvSpPr>
        <p:spPr>
          <a:xfrm>
            <a:off x="7441416" y="134856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a:t>
            </a:r>
            <a:r>
              <a:rPr lang="zh-CN" altLang="en-US" sz="2410" b="1" kern="0" dirty="0" smtClean="0">
                <a:solidFill>
                  <a:srgbClr val="DE0000"/>
                </a:solidFill>
                <a:ea typeface="微软雅黑" panose="020B0503020204020204" pitchFamily="34" charset="-122"/>
              </a:rPr>
              <a:t>导引</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3" name="图片 3" descr="textimage10.jpeg"/>
          <p:cNvPicPr>
            <a:picLocks noChangeAspect="1"/>
          </p:cNvPicPr>
          <p:nvPr/>
        </p:nvPicPr>
        <p:blipFill>
          <a:blip r:embed="rId1"/>
          <a:stretch>
            <a:fillRect/>
          </a:stretch>
        </p:blipFill>
        <p:spPr>
          <a:xfrm>
            <a:off x="2297880" y="1420005"/>
            <a:ext cx="7072362" cy="1522638"/>
          </a:xfrm>
          <a:prstGeom prst="rect">
            <a:avLst/>
          </a:prstGeom>
        </p:spPr>
      </p:pic>
      <p:sp>
        <p:nvSpPr>
          <p:cNvPr id="4" name="TextBox 2"/>
          <p:cNvSpPr txBox="1"/>
          <p:nvPr/>
        </p:nvSpPr>
        <p:spPr>
          <a:xfrm>
            <a:off x="468000" y="3205955"/>
            <a:ext cx="11831400" cy="182505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铁球和沙车组成的系统水平方向不受外力,故水平方向动量守恒,设沙车的初速</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度方向为正方向,则有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32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,即沙车仍做匀速运动,但速度小于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C</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5" name="对象 4"/>
          <p:cNvGraphicFramePr>
            <a:graphicFrameLocks noChangeAspect="1"/>
          </p:cNvGraphicFramePr>
          <p:nvPr/>
        </p:nvGraphicFramePr>
        <p:xfrm>
          <a:off x="6300037" y="3835084"/>
          <a:ext cx="809625" cy="657225"/>
        </p:xfrm>
        <a:graphic>
          <a:graphicData uri="http://schemas.openxmlformats.org/presentationml/2006/ole">
            <mc:AlternateContent xmlns:mc="http://schemas.openxmlformats.org/markup-compatibility/2006">
              <mc:Choice xmlns:v="urn:schemas-microsoft-com:vml" Requires="v">
                <p:oleObj spid="_x0000_s10241" name="Equation" r:id="rId2" imgW="21336000" imgH="17373600" progId="">
                  <p:embed/>
                </p:oleObj>
              </mc:Choice>
              <mc:Fallback>
                <p:oleObj name="Equation" r:id="rId2" imgW="21336000" imgH="17373600" progId="">
                  <p:embed/>
                  <p:pic>
                    <p:nvPicPr>
                      <p:cNvPr id="0" name="图片 10240"/>
                      <p:cNvPicPr>
                        <a:picLocks noChangeAspect="1"/>
                      </p:cNvPicPr>
                      <p:nvPr/>
                    </p:nvPicPr>
                    <p:blipFill>
                      <a:blip r:embed="rId3"/>
                      <a:stretch>
                        <a:fillRect/>
                      </a:stretch>
                    </p:blipFill>
                    <p:spPr>
                      <a:xfrm>
                        <a:off x="6300037" y="3835084"/>
                        <a:ext cx="80962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19873"/>
            <a:ext cx="11831400" cy="28528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考点2　碰撞问题</a:t>
            </a:r>
            <a:endParaRPr lang="zh-CN" altLang="en-US" sz="2500" b="1" dirty="0">
              <a:solidFill>
                <a:srgbClr val="DE0000"/>
              </a:solidFill>
              <a:latin typeface="微软雅黑" panose="020B0503020204020204" pitchFamily="34" charset="-122"/>
              <a:ea typeface="微软雅黑" panose="020B0503020204020204" pitchFamily="34" charset="-122"/>
              <a:sym typeface="Times New Roman" panose="02020603050405020304"/>
            </a:endParaRPr>
          </a:p>
          <a:p>
            <a:pPr marL="0" indent="0" eaLnBrk="0" latinLnBrk="1" hangingPunct="0">
              <a:lnSpc>
                <a:spcPct val="150000"/>
              </a:lnSpc>
              <a:spcBef>
                <a:spcPts val="145"/>
              </a:spcBef>
              <a:buNone/>
            </a:pPr>
            <a:r>
              <a:rPr lang="zh-CN" altLang="en-US" sz="2410" b="1" kern="0" dirty="0" smtClean="0">
                <a:solidFill>
                  <a:srgbClr val="000000"/>
                </a:solidFill>
                <a:latin typeface="微软雅黑" panose="020B0503020204020204" pitchFamily="34" charset="-122"/>
                <a:ea typeface="微软雅黑" panose="020B0503020204020204" pitchFamily="34" charset="-122"/>
                <a:sym typeface="Times New Roman" panose="02020603050405020304"/>
              </a:rPr>
              <a:t>一、碰撞现象的特点</a:t>
            </a:r>
            <a:endParaRPr lang="zh-CN" altLang="en-US" b="1" dirty="0">
              <a:latin typeface="微软雅黑" panose="020B0503020204020204" pitchFamily="34" charset="-122"/>
              <a:ea typeface="微软雅黑" panose="020B0503020204020204" pitchFamily="34"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在碰撞现象中,一般都满足内力远大于外力,可认为相互碰撞的物体组成的系统</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动量</a:t>
            </a:r>
            <a:endParaRPr lang="en-US" altLang="zh-CN"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守恒</a:t>
            </a:r>
            <a:r>
              <a:rPr lang="zh-CN" altLang="en-US" sz="2410" kern="0" dirty="0" smtClean="0">
                <a:solidFill>
                  <a:srgbClr val="000000"/>
                </a:solidFill>
                <a:latin typeface="华文细黑" panose="02010600040101010101" pitchFamily="65" charset="-122"/>
                <a:ea typeface="华文细黑" panose="02010600040101010101" pitchFamily="65" charset="-122"/>
                <a:sym typeface="Times New Roman" panose="02020603050405020304"/>
              </a:rPr>
              <a:t>。</a:t>
            </a:r>
            <a:endParaRPr lang="zh-CN" altLang="en-US" dirty="0">
              <a:latin typeface="华文细黑" panose="02010600040101010101" pitchFamily="65" charset="-122"/>
              <a:ea typeface="华文细黑" panose="02010600040101010101" pitchFamily="65" charset="-122"/>
              <a:sym typeface="Times New Roman" panose="02020603050405020304"/>
            </a:endParaRPr>
          </a:p>
          <a:p>
            <a:pPr marL="0" indent="0" eaLnBrk="0" latinLnBrk="1" hangingPunct="0">
              <a:lnSpc>
                <a:spcPct val="150000"/>
              </a:lnSpc>
              <a:spcBef>
                <a:spcPts val="145"/>
              </a:spcBef>
              <a:buNone/>
            </a:pPr>
            <a:r>
              <a:rPr lang="zh-CN" altLang="en-US" sz="2410" b="1" kern="0" dirty="0" smtClean="0">
                <a:solidFill>
                  <a:srgbClr val="000000"/>
                </a:solidFill>
                <a:latin typeface="微软雅黑" panose="020B0503020204020204" pitchFamily="34" charset="-122"/>
                <a:ea typeface="微软雅黑" panose="020B0503020204020204" pitchFamily="34" charset="-122"/>
                <a:sym typeface="Times New Roman" panose="02020603050405020304"/>
              </a:rPr>
              <a:t>二、碰撞现象的分类</a:t>
            </a:r>
            <a:endParaRPr lang="zh-CN" altLang="en-US" b="1" dirty="0">
              <a:latin typeface="微软雅黑" panose="020B0503020204020204" pitchFamily="34" charset="-122"/>
              <a:ea typeface="微软雅黑" panose="020B0503020204020204" pitchFamily="34" charset="-122"/>
              <a:sym typeface="Times New Roman" panose="02020603050405020304"/>
            </a:endParaRPr>
          </a:p>
        </p:txBody>
      </p:sp>
      <p:graphicFrame>
        <p:nvGraphicFramePr>
          <p:cNvPr id="5" name="表格 2"/>
          <p:cNvGraphicFramePr>
            <a:graphicFrameLocks noGrp="1"/>
          </p:cNvGraphicFramePr>
          <p:nvPr/>
        </p:nvGraphicFramePr>
        <p:xfrm>
          <a:off x="468000" y="3429111"/>
          <a:ext cx="11268000" cy="2205736"/>
        </p:xfrm>
        <a:graphic>
          <a:graphicData uri="http://schemas.openxmlformats.org/drawingml/2006/table">
            <a:tbl>
              <a:tblPr/>
              <a:tblGrid>
                <a:gridCol w="2817000"/>
                <a:gridCol w="2817000"/>
                <a:gridCol w="2817000"/>
                <a:gridCol w="2817000"/>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 </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动量是否守恒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机械能是否守恒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形变恢复程度</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弹性碰撞</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完全恢复</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非弹性碰撞</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有损失</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部分恢复</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完全非弹性碰撞</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损失最大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完全不可恢复</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9479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三、碰撞问题遵守的三条原则</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1.动量守恒:</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2.动能不增加:</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k2</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3.速度要符合实际情况</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(1)碰前两物体同向运动,若要发生碰撞,则应有</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后</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前</a:t>
            </a:r>
            <a:r>
              <a:rPr lang="zh-CN" altLang="en-US" sz="2410" kern="0" dirty="0" smtClean="0">
                <a:solidFill>
                  <a:srgbClr val="000000"/>
                </a:solidFill>
                <a:latin typeface="Times New Roman" panose="02020603050405020304" pitchFamily="65" charset="-122"/>
                <a:ea typeface="华文细黑" panose="02010600040101010101" pitchFamily="65" charset="-122"/>
              </a:rPr>
              <a:t>,碰后原来在前的物体速度一定增</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大,若碰后两物体同向运动,则应有</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前</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后</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(2)碰前两物体相向运动,碰后两物体的运动方向至少有一个改变。</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四、弹性碰撞实例分析</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以质量为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的小球与质量为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的小球发生弹性碰撞为例,则有</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198285"/>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a:p>
          <a:p>
            <a:pPr marL="0" indent="0" eaLnBrk="0" latinLnBrk="1" hangingPunct="0">
              <a:lnSpc>
                <a:spcPct val="150000"/>
              </a:lnSpc>
              <a:spcBef>
                <a:spcPts val="145"/>
              </a:spcBef>
              <a:buNone/>
            </a:pP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1790" kern="0" spc="23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1790" kern="0" spc="23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endParaRPr lang="zh-CN" altLang="en-US"/>
          </a:p>
          <a:p>
            <a:pPr marL="0" indent="0" eaLnBrk="0" latinLnBrk="1" hangingPunct="0">
              <a:lnSpc>
                <a:spcPct val="150000"/>
              </a:lnSpc>
              <a:spcBef>
                <a:spcPts val="40"/>
              </a:spcBef>
              <a:buNone/>
            </a:pPr>
            <a:r>
              <a:rPr lang="zh-CN" altLang="en-US" sz="6190" kern="0" spc="1623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熟记重要公式</a:t>
            </a:r>
            <a:endParaRPr lang="zh-CN" altLang="en-US"/>
          </a:p>
          <a:p>
            <a:pPr marL="0" indent="0" eaLnBrk="0" latinLnBrk="1" hangingPunct="0">
              <a:lnSpc>
                <a:spcPct val="150000"/>
              </a:lnSpc>
              <a:spcBef>
                <a:spcPts val="126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2.特例:若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=0,即“一动一静”的弹性碰撞,碰后二者速度分别为</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3657"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15" kern="0" spc="3657"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(1)若</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(速度交换)。</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(2)若</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'&gt;0,</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'&gt;0(碰后两小球沿同一方向运动);当</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NEU-BZ" pitchFamily="65" charset="-122"/>
                <a:ea typeface="NEU-BZ"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时,</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a:p>
        </p:txBody>
      </p:sp>
      <p:graphicFrame>
        <p:nvGraphicFramePr>
          <p:cNvPr id="4" name="对象 3"/>
          <p:cNvGraphicFramePr>
            <a:graphicFrameLocks noChangeAspect="1"/>
          </p:cNvGraphicFramePr>
          <p:nvPr/>
        </p:nvGraphicFramePr>
        <p:xfrm>
          <a:off x="468000" y="893231"/>
          <a:ext cx="219075" cy="657225"/>
        </p:xfrm>
        <a:graphic>
          <a:graphicData uri="http://schemas.openxmlformats.org/presentationml/2006/ole">
            <mc:AlternateContent xmlns:mc="http://schemas.openxmlformats.org/markup-compatibility/2006">
              <mc:Choice xmlns:v="urn:schemas-microsoft-com:vml" Requires="v">
                <p:oleObj spid="_x0000_s11265" name="Equation" r:id="rId1" imgW="5791200" imgH="17373600" progId="">
                  <p:embed/>
                </p:oleObj>
              </mc:Choice>
              <mc:Fallback>
                <p:oleObj name="Equation" r:id="rId1" imgW="5791200" imgH="17373600" progId="">
                  <p:embed/>
                  <p:pic>
                    <p:nvPicPr>
                      <p:cNvPr id="0" name="图片 11264"/>
                      <p:cNvPicPr>
                        <a:picLocks noChangeAspect="1"/>
                      </p:cNvPicPr>
                      <p:nvPr/>
                    </p:nvPicPr>
                    <p:blipFill>
                      <a:blip r:embed="rId2"/>
                      <a:stretch>
                        <a:fillRect/>
                      </a:stretch>
                    </p:blipFill>
                    <p:spPr>
                      <a:xfrm>
                        <a:off x="468000" y="893231"/>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73029" y="1036367"/>
          <a:ext cx="257174" cy="380999"/>
        </p:xfrm>
        <a:graphic>
          <a:graphicData uri="http://schemas.openxmlformats.org/presentationml/2006/ole">
            <mc:AlternateContent xmlns:mc="http://schemas.openxmlformats.org/markup-compatibility/2006">
              <mc:Choice xmlns:v="urn:schemas-microsoft-com:vml" Requires="v">
                <p:oleObj spid="_x0000_s11267" name="Equation" r:id="rId3" imgW="6705600" imgH="10058400" progId="">
                  <p:embed/>
                </p:oleObj>
              </mc:Choice>
              <mc:Fallback>
                <p:oleObj name="Equation" r:id="rId3" imgW="6705600" imgH="10058400" progId="">
                  <p:embed/>
                  <p:pic>
                    <p:nvPicPr>
                      <p:cNvPr id="0" name="图片 11266"/>
                      <p:cNvPicPr>
                        <a:picLocks noChangeAspect="1"/>
                      </p:cNvPicPr>
                      <p:nvPr/>
                    </p:nvPicPr>
                    <p:blipFill>
                      <a:blip r:embed="rId4"/>
                      <a:stretch>
                        <a:fillRect/>
                      </a:stretch>
                    </p:blipFill>
                    <p:spPr>
                      <a:xfrm>
                        <a:off x="973029" y="1036367"/>
                        <a:ext cx="25717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402777" y="893231"/>
          <a:ext cx="219075" cy="657225"/>
        </p:xfrm>
        <a:graphic>
          <a:graphicData uri="http://schemas.openxmlformats.org/presentationml/2006/ole">
            <mc:AlternateContent xmlns:mc="http://schemas.openxmlformats.org/markup-compatibility/2006">
              <mc:Choice xmlns:v="urn:schemas-microsoft-com:vml" Requires="v">
                <p:oleObj spid="_x0000_s11268" name="Equation" r:id="rId5" imgW="5791200" imgH="17373600" progId="">
                  <p:embed/>
                </p:oleObj>
              </mc:Choice>
              <mc:Fallback>
                <p:oleObj name="Equation" r:id="rId5" imgW="5791200" imgH="17373600" progId="">
                  <p:embed/>
                  <p:pic>
                    <p:nvPicPr>
                      <p:cNvPr id="0" name="图片 11267"/>
                      <p:cNvPicPr>
                        <a:picLocks noChangeAspect="1"/>
                      </p:cNvPicPr>
                      <p:nvPr/>
                    </p:nvPicPr>
                    <p:blipFill>
                      <a:blip r:embed="rId6"/>
                      <a:stretch>
                        <a:fillRect/>
                      </a:stretch>
                    </p:blipFill>
                    <p:spPr>
                      <a:xfrm>
                        <a:off x="1402777" y="893231"/>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907807" y="1036367"/>
          <a:ext cx="257174" cy="380999"/>
        </p:xfrm>
        <a:graphic>
          <a:graphicData uri="http://schemas.openxmlformats.org/presentationml/2006/ole">
            <mc:AlternateContent xmlns:mc="http://schemas.openxmlformats.org/markup-compatibility/2006">
              <mc:Choice xmlns:v="urn:schemas-microsoft-com:vml" Requires="v">
                <p:oleObj spid="_x0000_s11269" name="Equation" r:id="rId7" imgW="6705600" imgH="10058400" progId="">
                  <p:embed/>
                </p:oleObj>
              </mc:Choice>
              <mc:Fallback>
                <p:oleObj name="Equation" r:id="rId7" imgW="6705600" imgH="10058400" progId="">
                  <p:embed/>
                  <p:pic>
                    <p:nvPicPr>
                      <p:cNvPr id="0" name="图片 11268"/>
                      <p:cNvPicPr>
                        <a:picLocks noChangeAspect="1"/>
                      </p:cNvPicPr>
                      <p:nvPr/>
                    </p:nvPicPr>
                    <p:blipFill>
                      <a:blip r:embed="rId8"/>
                      <a:stretch>
                        <a:fillRect/>
                      </a:stretch>
                    </p:blipFill>
                    <p:spPr>
                      <a:xfrm>
                        <a:off x="1907807" y="1036367"/>
                        <a:ext cx="257174"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337555" y="893231"/>
          <a:ext cx="219075" cy="657225"/>
        </p:xfrm>
        <a:graphic>
          <a:graphicData uri="http://schemas.openxmlformats.org/presentationml/2006/ole">
            <mc:AlternateContent xmlns:mc="http://schemas.openxmlformats.org/markup-compatibility/2006">
              <mc:Choice xmlns:v="urn:schemas-microsoft-com:vml" Requires="v">
                <p:oleObj spid="_x0000_s11270" name="Equation" r:id="rId9" imgW="5791200" imgH="17373600" progId="">
                  <p:embed/>
                </p:oleObj>
              </mc:Choice>
              <mc:Fallback>
                <p:oleObj name="Equation" r:id="rId9" imgW="5791200" imgH="17373600" progId="">
                  <p:embed/>
                  <p:pic>
                    <p:nvPicPr>
                      <p:cNvPr id="0" name="图片 11269"/>
                      <p:cNvPicPr>
                        <a:picLocks noChangeAspect="1"/>
                      </p:cNvPicPr>
                      <p:nvPr/>
                    </p:nvPicPr>
                    <p:blipFill>
                      <a:blip r:embed="rId10"/>
                      <a:stretch>
                        <a:fillRect/>
                      </a:stretch>
                    </p:blipFill>
                    <p:spPr>
                      <a:xfrm>
                        <a:off x="2337555" y="893231"/>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357932" y="893231"/>
          <a:ext cx="219074" cy="657224"/>
        </p:xfrm>
        <a:graphic>
          <a:graphicData uri="http://schemas.openxmlformats.org/presentationml/2006/ole">
            <mc:AlternateContent xmlns:mc="http://schemas.openxmlformats.org/markup-compatibility/2006">
              <mc:Choice xmlns:v="urn:schemas-microsoft-com:vml" Requires="v">
                <p:oleObj spid="_x0000_s11271" name="Equation" r:id="rId11" imgW="5791200" imgH="17373600" progId="">
                  <p:embed/>
                </p:oleObj>
              </mc:Choice>
              <mc:Fallback>
                <p:oleObj name="Equation" r:id="rId11" imgW="5791200" imgH="17373600" progId="">
                  <p:embed/>
                  <p:pic>
                    <p:nvPicPr>
                      <p:cNvPr id="0" name="图片 11270"/>
                      <p:cNvPicPr>
                        <a:picLocks noChangeAspect="1"/>
                      </p:cNvPicPr>
                      <p:nvPr/>
                    </p:nvPicPr>
                    <p:blipFill>
                      <a:blip r:embed="rId12"/>
                      <a:stretch>
                        <a:fillRect/>
                      </a:stretch>
                    </p:blipFill>
                    <p:spPr>
                      <a:xfrm>
                        <a:off x="3357932" y="893231"/>
                        <a:ext cx="219074"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68000" y="1852048"/>
          <a:ext cx="2462943" cy="1350912"/>
        </p:xfrm>
        <a:graphic>
          <a:graphicData uri="http://schemas.openxmlformats.org/presentationml/2006/ole">
            <mc:AlternateContent xmlns:mc="http://schemas.openxmlformats.org/markup-compatibility/2006">
              <mc:Choice xmlns:v="urn:schemas-microsoft-com:vml" Requires="v">
                <p:oleObj spid="_x0000_s11272" name="Equation" r:id="rId13" imgW="75285600" imgH="41452800" progId="">
                  <p:embed/>
                </p:oleObj>
              </mc:Choice>
              <mc:Fallback>
                <p:oleObj name="Equation" r:id="rId13" imgW="75285600" imgH="41452800" progId="">
                  <p:embed/>
                  <p:pic>
                    <p:nvPicPr>
                      <p:cNvPr id="0" name="图片 11271"/>
                      <p:cNvPicPr>
                        <a:picLocks noChangeAspect="1"/>
                      </p:cNvPicPr>
                      <p:nvPr/>
                    </p:nvPicPr>
                    <p:blipFill>
                      <a:blip r:embed="rId14"/>
                      <a:stretch>
                        <a:fillRect/>
                      </a:stretch>
                    </p:blipFill>
                    <p:spPr>
                      <a:xfrm>
                        <a:off x="468000" y="1852048"/>
                        <a:ext cx="2462943" cy="1350912"/>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906847" y="3789339"/>
          <a:ext cx="885824" cy="723899"/>
        </p:xfrm>
        <a:graphic>
          <a:graphicData uri="http://schemas.openxmlformats.org/presentationml/2006/ole">
            <mc:AlternateContent xmlns:mc="http://schemas.openxmlformats.org/markup-compatibility/2006">
              <mc:Choice xmlns:v="urn:schemas-microsoft-com:vml" Requires="v">
                <p:oleObj spid="_x0000_s11273" name="Equation" r:id="rId15" imgW="23469600" imgH="19202400" progId="">
                  <p:embed/>
                </p:oleObj>
              </mc:Choice>
              <mc:Fallback>
                <p:oleObj name="Equation" r:id="rId15" imgW="23469600" imgH="19202400" progId="">
                  <p:embed/>
                  <p:pic>
                    <p:nvPicPr>
                      <p:cNvPr id="0" name="图片 11272"/>
                      <p:cNvPicPr>
                        <a:picLocks noChangeAspect="1"/>
                      </p:cNvPicPr>
                      <p:nvPr/>
                    </p:nvPicPr>
                    <p:blipFill>
                      <a:blip r:embed="rId16"/>
                      <a:stretch>
                        <a:fillRect/>
                      </a:stretch>
                    </p:blipFill>
                    <p:spPr>
                      <a:xfrm>
                        <a:off x="906847" y="3789339"/>
                        <a:ext cx="885824" cy="72389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2519159" y="3789339"/>
          <a:ext cx="885825" cy="723900"/>
        </p:xfrm>
        <a:graphic>
          <a:graphicData uri="http://schemas.openxmlformats.org/presentationml/2006/ole">
            <mc:AlternateContent xmlns:mc="http://schemas.openxmlformats.org/markup-compatibility/2006">
              <mc:Choice xmlns:v="urn:schemas-microsoft-com:vml" Requires="v">
                <p:oleObj spid="_x0000_s11274" name="Equation" r:id="rId17" imgW="23469600" imgH="19202400" progId="">
                  <p:embed/>
                </p:oleObj>
              </mc:Choice>
              <mc:Fallback>
                <p:oleObj name="Equation" r:id="rId17" imgW="23469600" imgH="19202400" progId="">
                  <p:embed/>
                  <p:pic>
                    <p:nvPicPr>
                      <p:cNvPr id="0" name="图片 11273"/>
                      <p:cNvPicPr>
                        <a:picLocks noChangeAspect="1"/>
                      </p:cNvPicPr>
                      <p:nvPr/>
                    </p:nvPicPr>
                    <p:blipFill>
                      <a:blip r:embed="rId18"/>
                      <a:stretch>
                        <a:fillRect/>
                      </a:stretch>
                    </p:blipFill>
                    <p:spPr>
                      <a:xfrm>
                        <a:off x="2519159" y="3789339"/>
                        <a:ext cx="885825" cy="723900"/>
                      </a:xfrm>
                      <a:prstGeom prst="rect">
                        <a:avLst/>
                      </a:prstGeom>
                      <a:noFill/>
                      <a:ln w="9525">
                        <a:noFill/>
                      </a:ln>
                    </p:spPr>
                  </p:pic>
                </p:oleObj>
              </mc:Fallback>
            </mc:AlternateContent>
          </a:graphicData>
        </a:graphic>
      </p:graphicFrame>
      <p:sp>
        <p:nvSpPr>
          <p:cNvPr id="13" name="TextBox 2"/>
          <p:cNvSpPr txBox="1"/>
          <p:nvPr/>
        </p:nvSpPr>
        <p:spPr>
          <a:xfrm>
            <a:off x="468000" y="5491971"/>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(3)若</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,则</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'&lt;0,</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2410" kern="0" dirty="0" smtClean="0">
                <a:solidFill>
                  <a:srgbClr val="000000"/>
                </a:solidFill>
                <a:latin typeface="Times New Roman" panose="02020603050405020304" pitchFamily="65" charset="-122"/>
                <a:ea typeface="华文细黑" panose="02010600040101010101" pitchFamily="65" charset="-122"/>
              </a:rPr>
              <a:t>0(碰后两小球沿相反方向运动);当</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NEU-BZ" pitchFamily="65" charset="-122"/>
                <a:ea typeface="NEU-BZ"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时,</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8116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ea typeface="微软雅黑" panose="020B0503020204020204" pitchFamily="34" charset="-122"/>
              </a:rPr>
              <a:t>即练即清</a:t>
            </a:r>
            <a:endParaRPr lang="zh-CN" altLang="en-US" b="1" dirty="0">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latin typeface="Times New Roman" panose="02020603050405020304" pitchFamily="65" charset="-122"/>
                <a:ea typeface="华文细黑" panose="02010600040101010101" pitchFamily="65" charset="-122"/>
              </a:rPr>
              <a:t>质量为</a:t>
            </a:r>
            <a:r>
              <a:rPr lang="zh-CN" altLang="en-US" sz="2410" i="1" kern="0" dirty="0" smtClean="0">
                <a:latin typeface="Times New Roman" panose="02020603050405020304" pitchFamily="65" charset="-122"/>
                <a:ea typeface="华文细黑" panose="02010600040101010101" pitchFamily="65" charset="-122"/>
              </a:rPr>
              <a:t>m</a:t>
            </a:r>
            <a:r>
              <a:rPr lang="zh-CN" altLang="en-US" sz="1815" i="1" kern="0" baseline="-15000" dirty="0" smtClean="0">
                <a:latin typeface="Times New Roman" panose="02020603050405020304" pitchFamily="65" charset="-122"/>
                <a:ea typeface="华文细黑" panose="02010600040101010101" pitchFamily="65" charset="-122"/>
              </a:rPr>
              <a:t>A</a:t>
            </a:r>
            <a:r>
              <a:rPr lang="zh-CN" altLang="en-US" sz="2410" kern="0" dirty="0" smtClean="0">
                <a:latin typeface="Times New Roman" panose="02020603050405020304" pitchFamily="65" charset="-122"/>
                <a:ea typeface="华文细黑" panose="02010600040101010101" pitchFamily="65" charset="-122"/>
              </a:rPr>
              <a:t>、初速度为</a:t>
            </a:r>
            <a:r>
              <a:rPr lang="zh-CN" altLang="en-US" sz="2410" i="1" kern="0" dirty="0" smtClean="0">
                <a:latin typeface="Times New Roman" panose="02020603050405020304" pitchFamily="65" charset="-122"/>
                <a:ea typeface="华文细黑" panose="02010600040101010101" pitchFamily="65" charset="-122"/>
              </a:rPr>
              <a:t>v</a:t>
            </a:r>
            <a:r>
              <a:rPr lang="zh-CN" altLang="en-US" sz="1815" kern="0" baseline="-15000" dirty="0" smtClean="0">
                <a:latin typeface="Times New Roman" panose="02020603050405020304" pitchFamily="65" charset="-122"/>
                <a:ea typeface="华文细黑" panose="02010600040101010101" pitchFamily="65" charset="-122"/>
              </a:rPr>
              <a:t>0</a:t>
            </a:r>
            <a:r>
              <a:rPr lang="zh-CN" altLang="en-US" sz="2410" kern="0" dirty="0" smtClean="0">
                <a:latin typeface="Times New Roman" panose="02020603050405020304" pitchFamily="65" charset="-122"/>
                <a:ea typeface="华文细黑" panose="02010600040101010101" pitchFamily="65" charset="-122"/>
              </a:rPr>
              <a:t>的物体</a:t>
            </a:r>
            <a:r>
              <a:rPr lang="zh-CN" altLang="en-US" sz="2410" i="1" kern="0" dirty="0" smtClean="0">
                <a:latin typeface="Times New Roman" panose="02020603050405020304" pitchFamily="65" charset="-122"/>
                <a:ea typeface="华文细黑" panose="02010600040101010101" pitchFamily="65" charset="-122"/>
              </a:rPr>
              <a:t>A</a:t>
            </a:r>
            <a:r>
              <a:rPr lang="zh-CN" altLang="en-US" sz="2410" kern="0" dirty="0" smtClean="0">
                <a:latin typeface="Times New Roman" panose="02020603050405020304" pitchFamily="65" charset="-122"/>
                <a:ea typeface="华文细黑" panose="02010600040101010101" pitchFamily="65" charset="-122"/>
              </a:rPr>
              <a:t>与静止的质量为</a:t>
            </a:r>
            <a:r>
              <a:rPr lang="zh-CN" altLang="en-US" sz="2410" i="1" kern="0" dirty="0" smtClean="0">
                <a:latin typeface="Times New Roman" panose="02020603050405020304" pitchFamily="65" charset="-122"/>
                <a:ea typeface="华文细黑" panose="02010600040101010101" pitchFamily="65" charset="-122"/>
              </a:rPr>
              <a:t>m</a:t>
            </a:r>
            <a:r>
              <a:rPr lang="zh-CN" altLang="en-US" sz="1815" i="1" kern="0" baseline="-15000" dirty="0" smtClean="0">
                <a:latin typeface="Times New Roman" panose="02020603050405020304" pitchFamily="65" charset="-122"/>
                <a:ea typeface="华文细黑" panose="02010600040101010101" pitchFamily="65" charset="-122"/>
              </a:rPr>
              <a:t>B</a:t>
            </a:r>
            <a:r>
              <a:rPr lang="zh-CN" altLang="en-US" sz="2410" kern="0" dirty="0" smtClean="0">
                <a:latin typeface="Times New Roman" panose="02020603050405020304" pitchFamily="65" charset="-122"/>
                <a:ea typeface="华文细黑" panose="02010600040101010101" pitchFamily="65" charset="-122"/>
              </a:rPr>
              <a:t>的物体</a:t>
            </a:r>
            <a:r>
              <a:rPr lang="zh-CN" altLang="en-US" sz="2410" i="1" kern="0" dirty="0" smtClean="0">
                <a:latin typeface="Times New Roman" panose="02020603050405020304" pitchFamily="65" charset="-122"/>
                <a:ea typeface="华文细黑" panose="02010600040101010101" pitchFamily="65" charset="-122"/>
              </a:rPr>
              <a:t>B</a:t>
            </a:r>
            <a:r>
              <a:rPr lang="zh-CN" altLang="en-US" sz="2410" kern="0" dirty="0" smtClean="0">
                <a:latin typeface="Times New Roman" panose="02020603050405020304" pitchFamily="65" charset="-122"/>
                <a:ea typeface="华文细黑" panose="02010600040101010101" pitchFamily="65" charset="-122"/>
              </a:rPr>
              <a:t>发生碰撞,碰撞后物体</a:t>
            </a:r>
            <a:r>
              <a:rPr lang="zh-CN" altLang="en-US" sz="2410" i="1" kern="0" dirty="0" smtClean="0">
                <a:latin typeface="Times New Roman" panose="02020603050405020304" pitchFamily="65" charset="-122"/>
                <a:ea typeface="华文细黑" panose="02010600040101010101" pitchFamily="65" charset="-122"/>
              </a:rPr>
              <a:t>B</a:t>
            </a:r>
            <a:r>
              <a:rPr lang="zh-CN" altLang="en-US" sz="2410" kern="0" dirty="0" smtClean="0">
                <a:latin typeface="Times New Roman" panose="02020603050405020304" pitchFamily="65" charset="-122"/>
                <a:ea typeface="华文细黑" panose="02010600040101010101" pitchFamily="65" charset="-122"/>
              </a:rPr>
              <a:t>的速</a:t>
            </a:r>
            <a:br>
              <a:rPr dirty="0"/>
            </a:br>
            <a:r>
              <a:rPr lang="zh-CN" altLang="en-US" sz="2410" kern="0" dirty="0" smtClean="0">
                <a:latin typeface="Times New Roman" panose="02020603050405020304" pitchFamily="65" charset="-122"/>
                <a:ea typeface="华文细黑" panose="02010600040101010101" pitchFamily="65" charset="-122"/>
              </a:rPr>
              <a:t>度范围为</a:t>
            </a:r>
            <a:r>
              <a:rPr lang="zh-CN" altLang="en-US" sz="2410" u="sng" kern="0" dirty="0" smtClean="0">
                <a:latin typeface="Times New Roman" panose="02020603050405020304" pitchFamily="65" charset="-122"/>
                <a:ea typeface="华文细黑" panose="02010600040101010101" pitchFamily="65" charset="-122"/>
              </a:rPr>
              <a:t>　　　    </a:t>
            </a:r>
            <a:r>
              <a:rPr lang="zh-CN" altLang="en-US" sz="2410" kern="0" dirty="0" smtClean="0">
                <a:latin typeface="黑体" panose="02010609060101010101" pitchFamily="65" charset="-122"/>
                <a:ea typeface="华文细黑" panose="02010600040101010101" pitchFamily="65" charset="-122"/>
              </a:rPr>
              <a:t>≤</a:t>
            </a:r>
            <a:r>
              <a:rPr lang="zh-CN" altLang="en-US" sz="2410" i="1" kern="0" dirty="0" smtClean="0">
                <a:latin typeface="Times New Roman" panose="02020603050405020304" pitchFamily="65" charset="-122"/>
                <a:ea typeface="华文细黑" panose="02010600040101010101" pitchFamily="65" charset="-122"/>
              </a:rPr>
              <a:t>v</a:t>
            </a:r>
            <a:r>
              <a:rPr lang="zh-CN" altLang="en-US" sz="1815" i="1" kern="0" baseline="-15000" dirty="0" smtClean="0">
                <a:latin typeface="Times New Roman" panose="02020603050405020304" pitchFamily="65" charset="-122"/>
                <a:ea typeface="华文细黑" panose="02010600040101010101" pitchFamily="65" charset="-122"/>
              </a:rPr>
              <a:t>B</a:t>
            </a:r>
            <a:r>
              <a:rPr lang="zh-CN" altLang="en-US" sz="2410" kern="0" dirty="0" smtClean="0">
                <a:latin typeface="黑体" panose="02010609060101010101" pitchFamily="65" charset="-122"/>
                <a:ea typeface="华文细黑" panose="02010600040101010101" pitchFamily="65" charset="-122"/>
              </a:rPr>
              <a:t>≤</a:t>
            </a:r>
            <a:r>
              <a:rPr lang="zh-CN" altLang="en-US" sz="2410" u="sng" kern="0" dirty="0" smtClean="0">
                <a:latin typeface="Times New Roman" panose="02020603050405020304" pitchFamily="65" charset="-122"/>
                <a:ea typeface="华文细黑" panose="02010600040101010101" pitchFamily="65" charset="-122"/>
              </a:rPr>
              <a:t>　　　    </a:t>
            </a:r>
            <a:r>
              <a:rPr lang="zh-CN" altLang="en-US" sz="2410" kern="0" dirty="0" smtClean="0">
                <a:latin typeface="Times New Roman" panose="02020603050405020304" pitchFamily="65" charset="-122"/>
                <a:ea typeface="华文细黑" panose="02010600040101010101" pitchFamily="65" charset="-122"/>
              </a:rPr>
              <a:t>。</a:t>
            </a:r>
            <a:endParaRPr lang="zh-CN" altLang="en-US" dirty="0"/>
          </a:p>
        </p:txBody>
      </p:sp>
      <p:grpSp>
        <p:nvGrpSpPr>
          <p:cNvPr id="3" name="组合 2"/>
          <p:cNvGrpSpPr/>
          <p:nvPr/>
        </p:nvGrpSpPr>
        <p:grpSpPr>
          <a:xfrm>
            <a:off x="468000" y="2705889"/>
            <a:ext cx="11831400" cy="852963"/>
            <a:chOff x="468000" y="648000"/>
            <a:chExt cx="11831400" cy="852963"/>
          </a:xfrm>
        </p:grpSpPr>
        <p:sp>
          <p:nvSpPr>
            <p:cNvPr id="4" name="TextBox 2"/>
            <p:cNvSpPr txBox="1"/>
            <p:nvPr/>
          </p:nvSpPr>
          <p:spPr>
            <a:xfrm>
              <a:off x="468000" y="648000"/>
              <a:ext cx="11831400" cy="67403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315" kern="0" spc="440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315" kern="0" spc="440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pSp>
          <p:nvGrpSpPr>
            <p:cNvPr id="5" name="组合 5"/>
            <p:cNvGrpSpPr/>
            <p:nvPr/>
          </p:nvGrpSpPr>
          <p:grpSpPr>
            <a:xfrm>
              <a:off x="1386000" y="777063"/>
              <a:ext cx="2479289" cy="723900"/>
              <a:chOff x="1386000" y="777063"/>
              <a:chExt cx="2479289" cy="723900"/>
            </a:xfrm>
          </p:grpSpPr>
          <p:graphicFrame>
            <p:nvGraphicFramePr>
              <p:cNvPr id="6" name="对象 3"/>
              <p:cNvGraphicFramePr>
                <a:graphicFrameLocks noChangeAspect="1"/>
              </p:cNvGraphicFramePr>
              <p:nvPr/>
            </p:nvGraphicFramePr>
            <p:xfrm>
              <a:off x="1386000" y="777063"/>
              <a:ext cx="981074" cy="723900"/>
            </p:xfrm>
            <a:graphic>
              <a:graphicData uri="http://schemas.openxmlformats.org/presentationml/2006/ole">
                <mc:AlternateContent xmlns:mc="http://schemas.openxmlformats.org/markup-compatibility/2006">
                  <mc:Choice xmlns:v="urn:schemas-microsoft-com:vml" Requires="v">
                    <p:oleObj spid="_x0000_s12289" name="Equation" r:id="rId1" imgW="25908000" imgH="19202400" progId="">
                      <p:embed/>
                    </p:oleObj>
                  </mc:Choice>
                  <mc:Fallback>
                    <p:oleObj name="Equation" r:id="rId1" imgW="25908000" imgH="19202400" progId="">
                      <p:embed/>
                      <p:pic>
                        <p:nvPicPr>
                          <p:cNvPr id="0" name="图片 12288"/>
                          <p:cNvPicPr>
                            <a:picLocks noChangeAspect="1"/>
                          </p:cNvPicPr>
                          <p:nvPr/>
                        </p:nvPicPr>
                        <p:blipFill>
                          <a:blip r:embed="rId2"/>
                          <a:stretch>
                            <a:fillRect/>
                          </a:stretch>
                        </p:blipFill>
                        <p:spPr>
                          <a:xfrm>
                            <a:off x="1386000" y="777063"/>
                            <a:ext cx="981074" cy="7239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884215" y="777063"/>
              <a:ext cx="981074" cy="723900"/>
            </p:xfrm>
            <a:graphic>
              <a:graphicData uri="http://schemas.openxmlformats.org/presentationml/2006/ole">
                <mc:AlternateContent xmlns:mc="http://schemas.openxmlformats.org/markup-compatibility/2006">
                  <mc:Choice xmlns:v="urn:schemas-microsoft-com:vml" Requires="v">
                    <p:oleObj spid="_x0000_s12290" name="Equation" r:id="rId3" imgW="25908000" imgH="19202400" progId="">
                      <p:embed/>
                    </p:oleObj>
                  </mc:Choice>
                  <mc:Fallback>
                    <p:oleObj name="Equation" r:id="rId3" imgW="25908000" imgH="19202400" progId="">
                      <p:embed/>
                      <p:pic>
                        <p:nvPicPr>
                          <p:cNvPr id="0" name="图片 12289"/>
                          <p:cNvPicPr>
                            <a:picLocks noChangeAspect="1"/>
                          </p:cNvPicPr>
                          <p:nvPr/>
                        </p:nvPicPr>
                        <p:blipFill>
                          <a:blip r:embed="rId4"/>
                          <a:stretch>
                            <a:fillRect/>
                          </a:stretch>
                        </p:blipFill>
                        <p:spPr>
                          <a:xfrm>
                            <a:off x="2884215" y="777063"/>
                            <a:ext cx="981074" cy="723900"/>
                          </a:xfrm>
                          <a:prstGeom prst="rect">
                            <a:avLst/>
                          </a:prstGeom>
                          <a:noFill/>
                          <a:ln w="9525">
                            <a:noFill/>
                          </a:ln>
                        </p:spPr>
                      </p:pic>
                    </p:oleObj>
                  </mc:Fallback>
                </mc:AlternateContent>
              </a:graphicData>
            </a:graphic>
          </p:graphicFrame>
        </p:grpSp>
      </p:grpSp>
      <p:grpSp>
        <p:nvGrpSpPr>
          <p:cNvPr id="8" name="组合 7"/>
          <p:cNvGrpSpPr/>
          <p:nvPr/>
        </p:nvGrpSpPr>
        <p:grpSpPr>
          <a:xfrm>
            <a:off x="468000" y="3802557"/>
            <a:ext cx="11831400" cy="2118042"/>
            <a:chOff x="468000" y="648000"/>
            <a:chExt cx="11831400" cy="2118042"/>
          </a:xfrm>
        </p:grpSpPr>
        <p:sp>
          <p:nvSpPr>
            <p:cNvPr id="9" name="TextBox 2"/>
            <p:cNvSpPr txBox="1"/>
            <p:nvPr/>
          </p:nvSpPr>
          <p:spPr>
            <a:xfrm>
              <a:off x="468000" y="648000"/>
              <a:ext cx="11831400" cy="199586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与静止的物体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发生碰撞,当发生完全非弹性碰撞时损失的机械能最多,物</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的速度最小,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440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;当发生弹性碰撞时,物体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的速度最大,</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440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。碰后</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物体</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的速度范围为</a:t>
              </a:r>
              <a:r>
                <a:rPr lang="zh-CN" altLang="en-US" sz="3315" kern="0" spc="440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440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10" name="对象 9"/>
            <p:cNvGraphicFramePr>
              <a:graphicFrameLocks noChangeAspect="1"/>
            </p:cNvGraphicFramePr>
            <p:nvPr/>
          </p:nvGraphicFramePr>
          <p:xfrm>
            <a:off x="2963247" y="1277129"/>
            <a:ext cx="981074" cy="723900"/>
          </p:xfrm>
          <a:graphic>
            <a:graphicData uri="http://schemas.openxmlformats.org/presentationml/2006/ole">
              <mc:AlternateContent xmlns:mc="http://schemas.openxmlformats.org/markup-compatibility/2006">
                <mc:Choice xmlns:v="urn:schemas-microsoft-com:vml" Requires="v">
                  <p:oleObj spid="_x0000_s12291" name="Equation" r:id="rId5" imgW="25908000" imgH="19202400" progId="">
                    <p:embed/>
                  </p:oleObj>
                </mc:Choice>
                <mc:Fallback>
                  <p:oleObj name="Equation" r:id="rId5" imgW="25908000" imgH="19202400" progId="">
                    <p:embed/>
                    <p:pic>
                      <p:nvPicPr>
                        <p:cNvPr id="0" name="图片 12290"/>
                        <p:cNvPicPr>
                          <a:picLocks noChangeAspect="1"/>
                        </p:cNvPicPr>
                        <p:nvPr/>
                      </p:nvPicPr>
                      <p:blipFill>
                        <a:blip r:embed="rId6"/>
                        <a:stretch>
                          <a:fillRect/>
                        </a:stretch>
                      </p:blipFill>
                      <p:spPr>
                        <a:xfrm>
                          <a:off x="2963247" y="1277129"/>
                          <a:ext cx="981074" cy="7239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9566227" y="1277129"/>
            <a:ext cx="981075" cy="723900"/>
          </p:xfrm>
          <a:graphic>
            <a:graphicData uri="http://schemas.openxmlformats.org/presentationml/2006/ole">
              <mc:AlternateContent xmlns:mc="http://schemas.openxmlformats.org/markup-compatibility/2006">
                <mc:Choice xmlns:v="urn:schemas-microsoft-com:vml" Requires="v">
                  <p:oleObj spid="_x0000_s12292" name="Equation" r:id="rId7" imgW="25908000" imgH="19202400" progId="">
                    <p:embed/>
                  </p:oleObj>
                </mc:Choice>
                <mc:Fallback>
                  <p:oleObj name="Equation" r:id="rId7" imgW="25908000" imgH="19202400" progId="">
                    <p:embed/>
                    <p:pic>
                      <p:nvPicPr>
                        <p:cNvPr id="0" name="图片 12291"/>
                        <p:cNvPicPr>
                          <a:picLocks noChangeAspect="1"/>
                        </p:cNvPicPr>
                        <p:nvPr/>
                      </p:nvPicPr>
                      <p:blipFill>
                        <a:blip r:embed="rId8"/>
                        <a:stretch>
                          <a:fillRect/>
                        </a:stretch>
                      </p:blipFill>
                      <p:spPr>
                        <a:xfrm>
                          <a:off x="9566227" y="1277129"/>
                          <a:ext cx="981075" cy="7239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099689" y="2042142"/>
            <a:ext cx="981075" cy="723900"/>
          </p:xfrm>
          <a:graphic>
            <a:graphicData uri="http://schemas.openxmlformats.org/presentationml/2006/ole">
              <mc:AlternateContent xmlns:mc="http://schemas.openxmlformats.org/markup-compatibility/2006">
                <mc:Choice xmlns:v="urn:schemas-microsoft-com:vml" Requires="v">
                  <p:oleObj spid="_x0000_s12293" name="Equation" r:id="rId9" imgW="25908000" imgH="19202400" progId="">
                    <p:embed/>
                  </p:oleObj>
                </mc:Choice>
                <mc:Fallback>
                  <p:oleObj name="Equation" r:id="rId9" imgW="25908000" imgH="19202400" progId="">
                    <p:embed/>
                    <p:pic>
                      <p:nvPicPr>
                        <p:cNvPr id="0" name="图片 12292"/>
                        <p:cNvPicPr>
                          <a:picLocks noChangeAspect="1"/>
                        </p:cNvPicPr>
                        <p:nvPr/>
                      </p:nvPicPr>
                      <p:blipFill>
                        <a:blip r:embed="rId10"/>
                        <a:stretch>
                          <a:fillRect/>
                        </a:stretch>
                      </p:blipFill>
                      <p:spPr>
                        <a:xfrm>
                          <a:off x="3099689" y="2042142"/>
                          <a:ext cx="981075" cy="723900"/>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4859879" y="2042142"/>
            <a:ext cx="981074" cy="723900"/>
          </p:xfrm>
          <a:graphic>
            <a:graphicData uri="http://schemas.openxmlformats.org/presentationml/2006/ole">
              <mc:AlternateContent xmlns:mc="http://schemas.openxmlformats.org/markup-compatibility/2006">
                <mc:Choice xmlns:v="urn:schemas-microsoft-com:vml" Requires="v">
                  <p:oleObj spid="_x0000_s12294" name="Equation" r:id="rId11" imgW="25908000" imgH="19202400" progId="">
                    <p:embed/>
                  </p:oleObj>
                </mc:Choice>
                <mc:Fallback>
                  <p:oleObj name="Equation" r:id="rId11" imgW="25908000" imgH="19202400" progId="">
                    <p:embed/>
                    <p:pic>
                      <p:nvPicPr>
                        <p:cNvPr id="0" name="图片 12293"/>
                        <p:cNvPicPr>
                          <a:picLocks noChangeAspect="1"/>
                        </p:cNvPicPr>
                        <p:nvPr/>
                      </p:nvPicPr>
                      <p:blipFill>
                        <a:blip r:embed="rId12"/>
                        <a:stretch>
                          <a:fillRect/>
                        </a:stretch>
                      </p:blipFill>
                      <p:spPr>
                        <a:xfrm>
                          <a:off x="4859879" y="2042142"/>
                          <a:ext cx="981074" cy="723900"/>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16054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3 </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如图所示,质量为3</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静止在光滑水平面上,质量为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与小球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发生正碰,碰撞可能是弹性的,也可能是非弹性的,所以碰撞后小球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的速度可</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能有不同的值。碰撞后小球</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的速度大小可能是(　    )</a:t>
            </a:r>
            <a:endParaRPr lang="zh-CN" altLang="en-US" dirty="0"/>
          </a:p>
          <a:p>
            <a:pPr marL="0" indent="0" eaLnBrk="0" latinLnBrk="1" hangingPunct="0">
              <a:lnSpc>
                <a:spcPct val="150000"/>
              </a:lnSpc>
              <a:spcBef>
                <a:spcPts val="145"/>
              </a:spcBef>
              <a:buNone/>
            </a:pPr>
            <a:r>
              <a:rPr lang="zh-CN" altLang="en-US" sz="3740" kern="0" spc="26332"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30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A.0.15</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　　　    B.0.2</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　　　    C.0.4</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　　　    D.0.6</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endParaRPr lang="zh-CN" altLang="en-US" dirty="0"/>
          </a:p>
        </p:txBody>
      </p:sp>
      <p:pic>
        <p:nvPicPr>
          <p:cNvPr id="3" name="图片 3" descr="textimage11.jpeg"/>
          <p:cNvPicPr>
            <a:picLocks noChangeAspect="1"/>
          </p:cNvPicPr>
          <p:nvPr/>
        </p:nvPicPr>
        <p:blipFill>
          <a:blip r:embed="rId1"/>
          <a:stretch>
            <a:fillRect/>
          </a:stretch>
        </p:blipFill>
        <p:spPr>
          <a:xfrm>
            <a:off x="4298144" y="2491575"/>
            <a:ext cx="2989777" cy="663566"/>
          </a:xfrm>
          <a:prstGeom prst="rect">
            <a:avLst/>
          </a:prstGeom>
        </p:spPr>
      </p:pic>
      <p:sp>
        <p:nvSpPr>
          <p:cNvPr id="4" name="文本框 8"/>
          <p:cNvSpPr txBox="1"/>
          <p:nvPr/>
        </p:nvSpPr>
        <p:spPr>
          <a:xfrm>
            <a:off x="6941350" y="1848633"/>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396352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若发生的是弹性碰撞,对</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碰撞过程,由动量守恒定律可得</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br>
              <a:rPr dirty="0"/>
            </a:br>
            <a:r>
              <a:rPr lang="zh-CN" altLang="en-US" sz="2410" kern="0" dirty="0" smtClean="0">
                <a:solidFill>
                  <a:srgbClr val="000000"/>
                </a:solidFill>
                <a:latin typeface="Times New Roman" panose="02020603050405020304" pitchFamily="65" charset="-122"/>
                <a:ea typeface="楷体_GB2312" pitchFamily="65" charset="-122"/>
              </a:rPr>
              <a:t>由机械能守恒定律可得</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5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75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,解得碰撞后小球</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的速度大小</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3586"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(点拨:发生弹性碰撞,形变完全恢复,此情况下</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的速度最大)。若</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发生的是完</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全非弹性碰撞,则碰后两球共速,由动量守恒定律可得</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',解得碰撞后小球</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的</a:t>
            </a:r>
            <a:br>
              <a:rPr dirty="0"/>
            </a:br>
            <a:r>
              <a:rPr lang="zh-CN" altLang="en-US" sz="2410" kern="0" dirty="0" smtClean="0">
                <a:solidFill>
                  <a:srgbClr val="000000"/>
                </a:solidFill>
                <a:latin typeface="Times New Roman" panose="02020603050405020304" pitchFamily="65" charset="-122"/>
                <a:ea typeface="楷体_GB2312" pitchFamily="65" charset="-122"/>
              </a:rPr>
              <a:t>速度大小</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(点拨:发生完全非弹性碰撞,</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碰后共速,此情况下</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的速度最小)。故</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碰撞后小球</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的速度大小范围为</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黑体" panose="02010609060101010101"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3528000" y="1274483"/>
          <a:ext cx="219075" cy="657225"/>
        </p:xfrm>
        <a:graphic>
          <a:graphicData uri="http://schemas.openxmlformats.org/presentationml/2006/ole">
            <mc:AlternateContent xmlns:mc="http://schemas.openxmlformats.org/markup-compatibility/2006">
              <mc:Choice xmlns:v="urn:schemas-microsoft-com:vml" Requires="v">
                <p:oleObj spid="_x0000_s13313" name="Equation" r:id="rId1" imgW="5791200" imgH="17373600" progId="">
                  <p:embed/>
                </p:oleObj>
              </mc:Choice>
              <mc:Fallback>
                <p:oleObj name="Equation" r:id="rId1" imgW="5791200" imgH="17373600" progId="">
                  <p:embed/>
                  <p:pic>
                    <p:nvPicPr>
                      <p:cNvPr id="0" name="图片 13312"/>
                      <p:cNvPicPr>
                        <a:picLocks noChangeAspect="1"/>
                      </p:cNvPicPr>
                      <p:nvPr/>
                    </p:nvPicPr>
                    <p:blipFill>
                      <a:blip r:embed="rId2"/>
                      <a:stretch>
                        <a:fillRect/>
                      </a:stretch>
                    </p:blipFill>
                    <p:spPr>
                      <a:xfrm>
                        <a:off x="3528000" y="127448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340242" y="1274483"/>
          <a:ext cx="219074" cy="657224"/>
        </p:xfrm>
        <a:graphic>
          <a:graphicData uri="http://schemas.openxmlformats.org/presentationml/2006/ole">
            <mc:AlternateContent xmlns:mc="http://schemas.openxmlformats.org/markup-compatibility/2006">
              <mc:Choice xmlns:v="urn:schemas-microsoft-com:vml" Requires="v">
                <p:oleObj spid="_x0000_s13314" name="Equation" r:id="rId3" imgW="5791200" imgH="17373600" progId="">
                  <p:embed/>
                </p:oleObj>
              </mc:Choice>
              <mc:Fallback>
                <p:oleObj name="Equation" r:id="rId3" imgW="5791200" imgH="17373600" progId="">
                  <p:embed/>
                  <p:pic>
                    <p:nvPicPr>
                      <p:cNvPr id="0" name="图片 13313"/>
                      <p:cNvPicPr>
                        <a:picLocks noChangeAspect="1"/>
                      </p:cNvPicPr>
                      <p:nvPr/>
                    </p:nvPicPr>
                    <p:blipFill>
                      <a:blip r:embed="rId4"/>
                      <a:stretch>
                        <a:fillRect/>
                      </a:stretch>
                    </p:blipFill>
                    <p:spPr>
                      <a:xfrm>
                        <a:off x="4340242" y="1274483"/>
                        <a:ext cx="21907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768772" y="1417618"/>
          <a:ext cx="295274" cy="380999"/>
        </p:xfrm>
        <a:graphic>
          <a:graphicData uri="http://schemas.openxmlformats.org/presentationml/2006/ole">
            <mc:AlternateContent xmlns:mc="http://schemas.openxmlformats.org/markup-compatibility/2006">
              <mc:Choice xmlns:v="urn:schemas-microsoft-com:vml" Requires="v">
                <p:oleObj spid="_x0000_s13315" name="Equation" r:id="rId5" imgW="7924800" imgH="10058400" progId="">
                  <p:embed/>
                </p:oleObj>
              </mc:Choice>
              <mc:Fallback>
                <p:oleObj name="Equation" r:id="rId5" imgW="7924800" imgH="10058400" progId="">
                  <p:embed/>
                  <p:pic>
                    <p:nvPicPr>
                      <p:cNvPr id="0" name="图片 13314"/>
                      <p:cNvPicPr>
                        <a:picLocks noChangeAspect="1"/>
                      </p:cNvPicPr>
                      <p:nvPr/>
                    </p:nvPicPr>
                    <p:blipFill>
                      <a:blip r:embed="rId6"/>
                      <a:stretch>
                        <a:fillRect/>
                      </a:stretch>
                    </p:blipFill>
                    <p:spPr>
                      <a:xfrm>
                        <a:off x="4768772" y="1417618"/>
                        <a:ext cx="295274" cy="3809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236620" y="1274483"/>
          <a:ext cx="219075" cy="657225"/>
        </p:xfrm>
        <a:graphic>
          <a:graphicData uri="http://schemas.openxmlformats.org/presentationml/2006/ole">
            <mc:AlternateContent xmlns:mc="http://schemas.openxmlformats.org/markup-compatibility/2006">
              <mc:Choice xmlns:v="urn:schemas-microsoft-com:vml" Requires="v">
                <p:oleObj spid="_x0000_s13316" name="Equation" r:id="rId7" imgW="5791200" imgH="17373600" progId="">
                  <p:embed/>
                </p:oleObj>
              </mc:Choice>
              <mc:Fallback>
                <p:oleObj name="Equation" r:id="rId7" imgW="5791200" imgH="17373600" progId="">
                  <p:embed/>
                  <p:pic>
                    <p:nvPicPr>
                      <p:cNvPr id="0" name="图片 13315"/>
                      <p:cNvPicPr>
                        <a:picLocks noChangeAspect="1"/>
                      </p:cNvPicPr>
                      <p:nvPr/>
                    </p:nvPicPr>
                    <p:blipFill>
                      <a:blip r:embed="rId8"/>
                      <a:stretch>
                        <a:fillRect/>
                      </a:stretch>
                    </p:blipFill>
                    <p:spPr>
                      <a:xfrm>
                        <a:off x="5236620" y="1274483"/>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994040" y="1417618"/>
          <a:ext cx="323850" cy="381000"/>
        </p:xfrm>
        <a:graphic>
          <a:graphicData uri="http://schemas.openxmlformats.org/presentationml/2006/ole">
            <mc:AlternateContent xmlns:mc="http://schemas.openxmlformats.org/markup-compatibility/2006">
              <mc:Choice xmlns:v="urn:schemas-microsoft-com:vml" Requires="v">
                <p:oleObj spid="_x0000_s13317" name="Equation" r:id="rId9" imgW="8534400" imgH="10058400" progId="">
                  <p:embed/>
                </p:oleObj>
              </mc:Choice>
              <mc:Fallback>
                <p:oleObj name="Equation" r:id="rId9" imgW="8534400" imgH="10058400" progId="">
                  <p:embed/>
                  <p:pic>
                    <p:nvPicPr>
                      <p:cNvPr id="0" name="图片 13316"/>
                      <p:cNvPicPr>
                        <a:picLocks noChangeAspect="1"/>
                      </p:cNvPicPr>
                      <p:nvPr/>
                    </p:nvPicPr>
                    <p:blipFill>
                      <a:blip r:embed="rId10"/>
                      <a:stretch>
                        <a:fillRect/>
                      </a:stretch>
                    </p:blipFill>
                    <p:spPr>
                      <a:xfrm>
                        <a:off x="5994040" y="1417618"/>
                        <a:ext cx="323850" cy="3810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633793" y="1274483"/>
          <a:ext cx="847724" cy="657224"/>
        </p:xfrm>
        <a:graphic>
          <a:graphicData uri="http://schemas.openxmlformats.org/presentationml/2006/ole">
            <mc:AlternateContent xmlns:mc="http://schemas.openxmlformats.org/markup-compatibility/2006">
              <mc:Choice xmlns:v="urn:schemas-microsoft-com:vml" Requires="v">
                <p:oleObj spid="_x0000_s13318" name="Equation" r:id="rId11" imgW="22555200" imgH="17373600" progId="">
                  <p:embed/>
                </p:oleObj>
              </mc:Choice>
              <mc:Fallback>
                <p:oleObj name="Equation" r:id="rId11" imgW="22555200" imgH="17373600" progId="">
                  <p:embed/>
                  <p:pic>
                    <p:nvPicPr>
                      <p:cNvPr id="0" name="图片 13317"/>
                      <p:cNvPicPr>
                        <a:picLocks noChangeAspect="1"/>
                      </p:cNvPicPr>
                      <p:nvPr/>
                    </p:nvPicPr>
                    <p:blipFill>
                      <a:blip r:embed="rId12"/>
                      <a:stretch>
                        <a:fillRect/>
                      </a:stretch>
                    </p:blipFill>
                    <p:spPr>
                      <a:xfrm>
                        <a:off x="10633793" y="1274483"/>
                        <a:ext cx="847724"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640573" y="1975696"/>
          <a:ext cx="219075" cy="657224"/>
        </p:xfrm>
        <a:graphic>
          <a:graphicData uri="http://schemas.openxmlformats.org/presentationml/2006/ole">
            <mc:AlternateContent xmlns:mc="http://schemas.openxmlformats.org/markup-compatibility/2006">
              <mc:Choice xmlns:v="urn:schemas-microsoft-com:vml" Requires="v">
                <p:oleObj spid="_x0000_s13319" name="Equation" r:id="rId13" imgW="5791200" imgH="17373600" progId="">
                  <p:embed/>
                </p:oleObj>
              </mc:Choice>
              <mc:Fallback>
                <p:oleObj name="Equation" r:id="rId13" imgW="5791200" imgH="17373600" progId="">
                  <p:embed/>
                  <p:pic>
                    <p:nvPicPr>
                      <p:cNvPr id="0" name="图片 13318"/>
                      <p:cNvPicPr>
                        <a:picLocks noChangeAspect="1"/>
                      </p:cNvPicPr>
                      <p:nvPr/>
                    </p:nvPicPr>
                    <p:blipFill>
                      <a:blip r:embed="rId14"/>
                      <a:stretch>
                        <a:fillRect/>
                      </a:stretch>
                    </p:blipFill>
                    <p:spPr>
                      <a:xfrm>
                        <a:off x="640573" y="1975696"/>
                        <a:ext cx="219075"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2054347" y="3233828"/>
          <a:ext cx="219075" cy="657225"/>
        </p:xfrm>
        <a:graphic>
          <a:graphicData uri="http://schemas.openxmlformats.org/presentationml/2006/ole">
            <mc:AlternateContent xmlns:mc="http://schemas.openxmlformats.org/markup-compatibility/2006">
              <mc:Choice xmlns:v="urn:schemas-microsoft-com:vml" Requires="v">
                <p:oleObj spid="_x0000_s13320" name="Equation" r:id="rId15" imgW="5791200" imgH="17373600" progId="">
                  <p:embed/>
                </p:oleObj>
              </mc:Choice>
              <mc:Fallback>
                <p:oleObj name="Equation" r:id="rId15" imgW="5791200" imgH="17373600" progId="">
                  <p:embed/>
                  <p:pic>
                    <p:nvPicPr>
                      <p:cNvPr id="0" name="图片 13319"/>
                      <p:cNvPicPr>
                        <a:picLocks noChangeAspect="1"/>
                      </p:cNvPicPr>
                      <p:nvPr/>
                    </p:nvPicPr>
                    <p:blipFill>
                      <a:blip r:embed="rId16"/>
                      <a:stretch>
                        <a:fillRect/>
                      </a:stretch>
                    </p:blipFill>
                    <p:spPr>
                      <a:xfrm>
                        <a:off x="2054347" y="3233828"/>
                        <a:ext cx="2190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629689" y="3935041"/>
          <a:ext cx="219075" cy="657225"/>
        </p:xfrm>
        <a:graphic>
          <a:graphicData uri="http://schemas.openxmlformats.org/presentationml/2006/ole">
            <mc:AlternateContent xmlns:mc="http://schemas.openxmlformats.org/markup-compatibility/2006">
              <mc:Choice xmlns:v="urn:schemas-microsoft-com:vml" Requires="v">
                <p:oleObj spid="_x0000_s13321" name="Equation" r:id="rId17" imgW="5791200" imgH="17373600" progId="">
                  <p:embed/>
                </p:oleObj>
              </mc:Choice>
              <mc:Fallback>
                <p:oleObj name="Equation" r:id="rId17" imgW="5791200" imgH="17373600" progId="">
                  <p:embed/>
                  <p:pic>
                    <p:nvPicPr>
                      <p:cNvPr id="0" name="图片 13320"/>
                      <p:cNvPicPr>
                        <a:picLocks noChangeAspect="1"/>
                      </p:cNvPicPr>
                      <p:nvPr/>
                    </p:nvPicPr>
                    <p:blipFill>
                      <a:blip r:embed="rId18"/>
                      <a:stretch>
                        <a:fillRect/>
                      </a:stretch>
                    </p:blipFill>
                    <p:spPr>
                      <a:xfrm>
                        <a:off x="4629689" y="3935041"/>
                        <a:ext cx="21907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5821889" y="3935041"/>
          <a:ext cx="219075" cy="657225"/>
        </p:xfrm>
        <a:graphic>
          <a:graphicData uri="http://schemas.openxmlformats.org/presentationml/2006/ole">
            <mc:AlternateContent xmlns:mc="http://schemas.openxmlformats.org/markup-compatibility/2006">
              <mc:Choice xmlns:v="urn:schemas-microsoft-com:vml" Requires="v">
                <p:oleObj spid="_x0000_s13322" name="Equation" r:id="rId19" imgW="5791200" imgH="17373600" progId="">
                  <p:embed/>
                </p:oleObj>
              </mc:Choice>
              <mc:Fallback>
                <p:oleObj name="Equation" r:id="rId19" imgW="5791200" imgH="17373600" progId="">
                  <p:embed/>
                  <p:pic>
                    <p:nvPicPr>
                      <p:cNvPr id="0" name="图片 13321"/>
                      <p:cNvPicPr>
                        <a:picLocks noChangeAspect="1"/>
                      </p:cNvPicPr>
                      <p:nvPr/>
                    </p:nvPicPr>
                    <p:blipFill>
                      <a:blip r:embed="rId20"/>
                      <a:stretch>
                        <a:fillRect/>
                      </a:stretch>
                    </p:blipFill>
                    <p:spPr>
                      <a:xfrm>
                        <a:off x="5821889" y="3935041"/>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0153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4 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(2022湖南,4,4分)</a:t>
            </a:r>
            <a:r>
              <a:rPr lang="zh-CN" altLang="en-US" sz="2410" kern="0" dirty="0" smtClean="0">
                <a:solidFill>
                  <a:srgbClr val="000000"/>
                </a:solidFill>
                <a:latin typeface="Times New Roman" panose="02020603050405020304" pitchFamily="65" charset="-122"/>
                <a:ea typeface="华文细黑" panose="02010600040101010101" pitchFamily="65" charset="-122"/>
              </a:rPr>
              <a:t>1932年,查德威克用未知射线轰击氢核,发现这种射线是由质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量与质子大致相等的中性粒子(即中子)组成。如图,中子以速度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分别碰撞静止的氢核</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和氮核,碰撞后氢核和氮核的速度分别为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。设碰撞为弹性正碰,不考虑相对论效</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应,下列说法正确的是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br>
              <a:rPr lang="en-US" altLang="zh-CN"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.碰撞后氮核的动量比氢核的小</a:t>
            </a:r>
            <a:endParaRPr lang="zh-CN" altLang="en-US" dirty="0"/>
          </a:p>
        </p:txBody>
      </p:sp>
      <p:pic>
        <p:nvPicPr>
          <p:cNvPr id="3" name="图片 3" descr="textimage12.jpeg"/>
          <p:cNvPicPr>
            <a:picLocks noChangeAspect="1"/>
          </p:cNvPicPr>
          <p:nvPr/>
        </p:nvPicPr>
        <p:blipFill>
          <a:blip r:embed="rId1"/>
          <a:stretch>
            <a:fillRect/>
          </a:stretch>
        </p:blipFill>
        <p:spPr>
          <a:xfrm>
            <a:off x="6655598" y="2920203"/>
            <a:ext cx="3076379" cy="1512659"/>
          </a:xfrm>
          <a:prstGeom prst="rect">
            <a:avLst/>
          </a:prstGeom>
        </p:spPr>
      </p:pic>
      <p:sp>
        <p:nvSpPr>
          <p:cNvPr id="4" name="TextBox 2"/>
          <p:cNvSpPr txBox="1"/>
          <p:nvPr/>
        </p:nvSpPr>
        <p:spPr>
          <a:xfrm>
            <a:off x="468000" y="3491707"/>
            <a:ext cx="11831400" cy="169399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B.碰撞后氮核的动能比氢核的小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大于</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大于</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150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5" name="文本框 8"/>
          <p:cNvSpPr txBox="1"/>
          <p:nvPr/>
        </p:nvSpPr>
        <p:spPr>
          <a:xfrm>
            <a:off x="3798078" y="242013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34202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设中子质量为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,则氢核质量为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,氮核质量为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=14</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。对中子碰撞氢核过程,有</a:t>
            </a:r>
            <a:br>
              <a:rPr dirty="0">
                <a:latin typeface="Times New Roman" panose="02020603050405020304"/>
                <a:ea typeface="楷体" panose="02010609060101010101" pitchFamily="49" charset="-122"/>
                <a:sym typeface="Times New Roman" panose="02020603050405020304"/>
              </a:rPr>
            </a:b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,则碰后氢核动量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氢</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,氢核</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动能</a:t>
            </a: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k氢</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;同理,分析中子碰撞氮核过程,有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090" kern="0" spc="32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53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328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53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,可知碰后氮核动量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38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p</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氢</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,碰后氮核动能</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E</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k氮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736"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1745" kern="0" spc="200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kern="0" dirty="0" smtClean="0">
                <a:solidFill>
                  <a:srgbClr val="C00000"/>
                </a:solidFill>
                <a:latin typeface="Times New Roman" panose="02020603050405020304"/>
                <a:ea typeface="楷体" panose="02010609060101010101" pitchFamily="49" charset="-122"/>
                <a:sym typeface="Times New Roman" panose="02020603050405020304"/>
              </a:rPr>
              <a:t>B正确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2130064" y="1263625"/>
          <a:ext cx="219074" cy="657224"/>
        </p:xfrm>
        <a:graphic>
          <a:graphicData uri="http://schemas.openxmlformats.org/presentationml/2006/ole">
            <mc:AlternateContent xmlns:mc="http://schemas.openxmlformats.org/markup-compatibility/2006">
              <mc:Choice xmlns:v="urn:schemas-microsoft-com:vml" Requires="v">
                <p:oleObj spid="_x0000_s14337" name="Equation" r:id="rId1" imgW="5791200" imgH="17373600" progId="">
                  <p:embed/>
                </p:oleObj>
              </mc:Choice>
              <mc:Fallback>
                <p:oleObj name="Equation" r:id="rId1" imgW="5791200" imgH="17373600" progId="">
                  <p:embed/>
                  <p:pic>
                    <p:nvPicPr>
                      <p:cNvPr id="0" name="图片 14336"/>
                      <p:cNvPicPr>
                        <a:picLocks noChangeAspect="1"/>
                      </p:cNvPicPr>
                      <p:nvPr/>
                    </p:nvPicPr>
                    <p:blipFill>
                      <a:blip r:embed="rId2"/>
                      <a:stretch>
                        <a:fillRect/>
                      </a:stretch>
                    </p:blipFill>
                    <p:spPr>
                      <a:xfrm>
                        <a:off x="2130064" y="1263625"/>
                        <a:ext cx="2190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558593" y="1406760"/>
          <a:ext cx="257174" cy="380999"/>
        </p:xfrm>
        <a:graphic>
          <a:graphicData uri="http://schemas.openxmlformats.org/presentationml/2006/ole">
            <mc:AlternateContent xmlns:mc="http://schemas.openxmlformats.org/markup-compatibility/2006">
              <mc:Choice xmlns:v="urn:schemas-microsoft-com:vml" Requires="v">
                <p:oleObj spid="_x0000_s14338" name="Equation" r:id="rId3" imgW="6705600" imgH="10058400" progId="">
                  <p:embed/>
                </p:oleObj>
              </mc:Choice>
              <mc:Fallback>
                <p:oleObj name="Equation" r:id="rId3" imgW="6705600" imgH="10058400" progId="">
                  <p:embed/>
                  <p:pic>
                    <p:nvPicPr>
                      <p:cNvPr id="0" name="图片 14337"/>
                      <p:cNvPicPr>
                        <a:picLocks noChangeAspect="1"/>
                      </p:cNvPicPr>
                      <p:nvPr/>
                    </p:nvPicPr>
                    <p:blipFill>
                      <a:blip r:embed="rId4"/>
                      <a:stretch>
                        <a:fillRect/>
                      </a:stretch>
                    </p:blipFill>
                    <p:spPr>
                      <a:xfrm>
                        <a:off x="2558593" y="1406760"/>
                        <a:ext cx="25717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988341" y="1263625"/>
          <a:ext cx="219074" cy="657224"/>
        </p:xfrm>
        <a:graphic>
          <a:graphicData uri="http://schemas.openxmlformats.org/presentationml/2006/ole">
            <mc:AlternateContent xmlns:mc="http://schemas.openxmlformats.org/markup-compatibility/2006">
              <mc:Choice xmlns:v="urn:schemas-microsoft-com:vml" Requires="v">
                <p:oleObj spid="_x0000_s14339" name="Equation" r:id="rId5" imgW="5791200" imgH="17373600" progId="">
                  <p:embed/>
                </p:oleObj>
              </mc:Choice>
              <mc:Fallback>
                <p:oleObj name="Equation" r:id="rId5" imgW="5791200" imgH="17373600" progId="">
                  <p:embed/>
                  <p:pic>
                    <p:nvPicPr>
                      <p:cNvPr id="0" name="图片 14338"/>
                      <p:cNvPicPr>
                        <a:picLocks noChangeAspect="1"/>
                      </p:cNvPicPr>
                      <p:nvPr/>
                    </p:nvPicPr>
                    <p:blipFill>
                      <a:blip r:embed="rId6"/>
                      <a:stretch>
                        <a:fillRect/>
                      </a:stretch>
                    </p:blipFill>
                    <p:spPr>
                      <a:xfrm>
                        <a:off x="2988341" y="1263625"/>
                        <a:ext cx="21907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855718" y="1263625"/>
          <a:ext cx="219074" cy="657224"/>
        </p:xfrm>
        <a:graphic>
          <a:graphicData uri="http://schemas.openxmlformats.org/presentationml/2006/ole">
            <mc:AlternateContent xmlns:mc="http://schemas.openxmlformats.org/markup-compatibility/2006">
              <mc:Choice xmlns:v="urn:schemas-microsoft-com:vml" Requires="v">
                <p:oleObj spid="_x0000_s14340" name="Equation" r:id="rId7" imgW="5791200" imgH="17373600" progId="">
                  <p:embed/>
                </p:oleObj>
              </mc:Choice>
              <mc:Fallback>
                <p:oleObj name="Equation" r:id="rId7" imgW="5791200" imgH="17373600" progId="">
                  <p:embed/>
                  <p:pic>
                    <p:nvPicPr>
                      <p:cNvPr id="0" name="图片 14339"/>
                      <p:cNvPicPr>
                        <a:picLocks noChangeAspect="1"/>
                      </p:cNvPicPr>
                      <p:nvPr/>
                    </p:nvPicPr>
                    <p:blipFill>
                      <a:blip r:embed="rId8"/>
                      <a:stretch>
                        <a:fillRect/>
                      </a:stretch>
                    </p:blipFill>
                    <p:spPr>
                      <a:xfrm>
                        <a:off x="3855718" y="1263625"/>
                        <a:ext cx="219074"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284248" y="1406760"/>
          <a:ext cx="257174" cy="380999"/>
        </p:xfrm>
        <a:graphic>
          <a:graphicData uri="http://schemas.openxmlformats.org/presentationml/2006/ole">
            <mc:AlternateContent xmlns:mc="http://schemas.openxmlformats.org/markup-compatibility/2006">
              <mc:Choice xmlns:v="urn:schemas-microsoft-com:vml" Requires="v">
                <p:oleObj spid="_x0000_s14341" name="Equation" r:id="rId9" imgW="6705600" imgH="10058400" progId="">
                  <p:embed/>
                </p:oleObj>
              </mc:Choice>
              <mc:Fallback>
                <p:oleObj name="Equation" r:id="rId9" imgW="6705600" imgH="10058400" progId="">
                  <p:embed/>
                  <p:pic>
                    <p:nvPicPr>
                      <p:cNvPr id="0" name="图片 14340"/>
                      <p:cNvPicPr>
                        <a:picLocks noChangeAspect="1"/>
                      </p:cNvPicPr>
                      <p:nvPr/>
                    </p:nvPicPr>
                    <p:blipFill>
                      <a:blip r:embed="rId10"/>
                      <a:stretch>
                        <a:fillRect/>
                      </a:stretch>
                    </p:blipFill>
                    <p:spPr>
                      <a:xfrm>
                        <a:off x="4284248" y="1406760"/>
                        <a:ext cx="257174" cy="380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69079" y="1975596"/>
          <a:ext cx="219075" cy="657224"/>
        </p:xfrm>
        <a:graphic>
          <a:graphicData uri="http://schemas.openxmlformats.org/presentationml/2006/ole">
            <mc:AlternateContent xmlns:mc="http://schemas.openxmlformats.org/markup-compatibility/2006">
              <mc:Choice xmlns:v="urn:schemas-microsoft-com:vml" Requires="v">
                <p:oleObj spid="_x0000_s14342" name="Equation" r:id="rId11" imgW="5791200" imgH="17373600" progId="">
                  <p:embed/>
                </p:oleObj>
              </mc:Choice>
              <mc:Fallback>
                <p:oleObj name="Equation" r:id="rId11" imgW="5791200" imgH="17373600" progId="">
                  <p:embed/>
                  <p:pic>
                    <p:nvPicPr>
                      <p:cNvPr id="0" name="图片 14341"/>
                      <p:cNvPicPr>
                        <a:picLocks noChangeAspect="1"/>
                      </p:cNvPicPr>
                      <p:nvPr/>
                    </p:nvPicPr>
                    <p:blipFill>
                      <a:blip r:embed="rId12"/>
                      <a:stretch>
                        <a:fillRect/>
                      </a:stretch>
                    </p:blipFill>
                    <p:spPr>
                      <a:xfrm>
                        <a:off x="1069079" y="1975596"/>
                        <a:ext cx="219075"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497608" y="2118731"/>
          <a:ext cx="257174" cy="380999"/>
        </p:xfrm>
        <a:graphic>
          <a:graphicData uri="http://schemas.openxmlformats.org/presentationml/2006/ole">
            <mc:AlternateContent xmlns:mc="http://schemas.openxmlformats.org/markup-compatibility/2006">
              <mc:Choice xmlns:v="urn:schemas-microsoft-com:vml" Requires="v">
                <p:oleObj spid="_x0000_s14343" name="Equation" r:id="rId13" imgW="6705600" imgH="10058400" progId="">
                  <p:embed/>
                </p:oleObj>
              </mc:Choice>
              <mc:Fallback>
                <p:oleObj name="Equation" r:id="rId13" imgW="6705600" imgH="10058400" progId="">
                  <p:embed/>
                  <p:pic>
                    <p:nvPicPr>
                      <p:cNvPr id="0" name="图片 14342"/>
                      <p:cNvPicPr>
                        <a:picLocks noChangeAspect="1"/>
                      </p:cNvPicPr>
                      <p:nvPr/>
                    </p:nvPicPr>
                    <p:blipFill>
                      <a:blip r:embed="rId14"/>
                      <a:stretch>
                        <a:fillRect/>
                      </a:stretch>
                    </p:blipFill>
                    <p:spPr>
                      <a:xfrm>
                        <a:off x="1497608" y="2118731"/>
                        <a:ext cx="257174" cy="38099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7792823" y="1964838"/>
          <a:ext cx="219075" cy="657225"/>
        </p:xfrm>
        <a:graphic>
          <a:graphicData uri="http://schemas.openxmlformats.org/presentationml/2006/ole">
            <mc:AlternateContent xmlns:mc="http://schemas.openxmlformats.org/markup-compatibility/2006">
              <mc:Choice xmlns:v="urn:schemas-microsoft-com:vml" Requires="v">
                <p:oleObj spid="_x0000_s14344" name="Equation" r:id="rId15" imgW="5791200" imgH="17373600" progId="">
                  <p:embed/>
                </p:oleObj>
              </mc:Choice>
              <mc:Fallback>
                <p:oleObj name="Equation" r:id="rId15" imgW="5791200" imgH="17373600" progId="">
                  <p:embed/>
                  <p:pic>
                    <p:nvPicPr>
                      <p:cNvPr id="0" name="图片 14343"/>
                      <p:cNvPicPr>
                        <a:picLocks noChangeAspect="1"/>
                      </p:cNvPicPr>
                      <p:nvPr/>
                    </p:nvPicPr>
                    <p:blipFill>
                      <a:blip r:embed="rId16"/>
                      <a:stretch>
                        <a:fillRect/>
                      </a:stretch>
                    </p:blipFill>
                    <p:spPr>
                      <a:xfrm>
                        <a:off x="7792823" y="1964838"/>
                        <a:ext cx="2190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8221353" y="2107973"/>
          <a:ext cx="257175" cy="381000"/>
        </p:xfrm>
        <a:graphic>
          <a:graphicData uri="http://schemas.openxmlformats.org/presentationml/2006/ole">
            <mc:AlternateContent xmlns:mc="http://schemas.openxmlformats.org/markup-compatibility/2006">
              <mc:Choice xmlns:v="urn:schemas-microsoft-com:vml" Requires="v">
                <p:oleObj spid="_x0000_s14345" name="Equation" r:id="rId17" imgW="6705600" imgH="10058400" progId="">
                  <p:embed/>
                </p:oleObj>
              </mc:Choice>
              <mc:Fallback>
                <p:oleObj name="Equation" r:id="rId17" imgW="6705600" imgH="10058400" progId="">
                  <p:embed/>
                  <p:pic>
                    <p:nvPicPr>
                      <p:cNvPr id="0" name="图片 14344"/>
                      <p:cNvPicPr>
                        <a:picLocks noChangeAspect="1"/>
                      </p:cNvPicPr>
                      <p:nvPr/>
                    </p:nvPicPr>
                    <p:blipFill>
                      <a:blip r:embed="rId18"/>
                      <a:stretch>
                        <a:fillRect/>
                      </a:stretch>
                    </p:blipFill>
                    <p:spPr>
                      <a:xfrm>
                        <a:off x="8221353" y="2107973"/>
                        <a:ext cx="257175" cy="381000"/>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8651101" y="1964838"/>
          <a:ext cx="219075" cy="657225"/>
        </p:xfrm>
        <a:graphic>
          <a:graphicData uri="http://schemas.openxmlformats.org/presentationml/2006/ole">
            <mc:AlternateContent xmlns:mc="http://schemas.openxmlformats.org/markup-compatibility/2006">
              <mc:Choice xmlns:v="urn:schemas-microsoft-com:vml" Requires="v">
                <p:oleObj spid="_x0000_s14346" name="Equation" r:id="rId19" imgW="5791200" imgH="17373600" progId="">
                  <p:embed/>
                </p:oleObj>
              </mc:Choice>
              <mc:Fallback>
                <p:oleObj name="Equation" r:id="rId19" imgW="5791200" imgH="17373600" progId="">
                  <p:embed/>
                  <p:pic>
                    <p:nvPicPr>
                      <p:cNvPr id="0" name="图片 14345"/>
                      <p:cNvPicPr>
                        <a:picLocks noChangeAspect="1"/>
                      </p:cNvPicPr>
                      <p:nvPr/>
                    </p:nvPicPr>
                    <p:blipFill>
                      <a:blip r:embed="rId20"/>
                      <a:stretch>
                        <a:fillRect/>
                      </a:stretch>
                    </p:blipFill>
                    <p:spPr>
                      <a:xfrm>
                        <a:off x="8651101" y="1964838"/>
                        <a:ext cx="219075" cy="65722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9620165" y="1964838"/>
          <a:ext cx="219075" cy="657225"/>
        </p:xfrm>
        <a:graphic>
          <a:graphicData uri="http://schemas.openxmlformats.org/presentationml/2006/ole">
            <mc:AlternateContent xmlns:mc="http://schemas.openxmlformats.org/markup-compatibility/2006">
              <mc:Choice xmlns:v="urn:schemas-microsoft-com:vml" Requires="v">
                <p:oleObj spid="_x0000_s14347" name="Equation" r:id="rId21" imgW="5791200" imgH="17373600" progId="">
                  <p:embed/>
                </p:oleObj>
              </mc:Choice>
              <mc:Fallback>
                <p:oleObj name="Equation" r:id="rId21" imgW="5791200" imgH="17373600" progId="">
                  <p:embed/>
                  <p:pic>
                    <p:nvPicPr>
                      <p:cNvPr id="0" name="图片 14346"/>
                      <p:cNvPicPr>
                        <a:picLocks noChangeAspect="1"/>
                      </p:cNvPicPr>
                      <p:nvPr/>
                    </p:nvPicPr>
                    <p:blipFill>
                      <a:blip r:embed="rId22"/>
                      <a:stretch>
                        <a:fillRect/>
                      </a:stretch>
                    </p:blipFill>
                    <p:spPr>
                      <a:xfrm>
                        <a:off x="9620165" y="1964838"/>
                        <a:ext cx="219075" cy="657225"/>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10084115" y="2107973"/>
          <a:ext cx="257175" cy="381000"/>
        </p:xfrm>
        <a:graphic>
          <a:graphicData uri="http://schemas.openxmlformats.org/presentationml/2006/ole">
            <mc:AlternateContent xmlns:mc="http://schemas.openxmlformats.org/markup-compatibility/2006">
              <mc:Choice xmlns:v="urn:schemas-microsoft-com:vml" Requires="v">
                <p:oleObj spid="_x0000_s14348" name="Equation" r:id="rId23" imgW="6705600" imgH="10058400" progId="">
                  <p:embed/>
                </p:oleObj>
              </mc:Choice>
              <mc:Fallback>
                <p:oleObj name="Equation" r:id="rId23" imgW="6705600" imgH="10058400" progId="">
                  <p:embed/>
                  <p:pic>
                    <p:nvPicPr>
                      <p:cNvPr id="0" name="图片 14347"/>
                      <p:cNvPicPr>
                        <a:picLocks noChangeAspect="1"/>
                      </p:cNvPicPr>
                      <p:nvPr/>
                    </p:nvPicPr>
                    <p:blipFill>
                      <a:blip r:embed="rId24"/>
                      <a:stretch>
                        <a:fillRect/>
                      </a:stretch>
                    </p:blipFill>
                    <p:spPr>
                      <a:xfrm>
                        <a:off x="10084115" y="2107973"/>
                        <a:ext cx="257175" cy="381000"/>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468000" y="2698414"/>
          <a:ext cx="809625" cy="657225"/>
        </p:xfrm>
        <a:graphic>
          <a:graphicData uri="http://schemas.openxmlformats.org/presentationml/2006/ole">
            <mc:AlternateContent xmlns:mc="http://schemas.openxmlformats.org/markup-compatibility/2006">
              <mc:Choice xmlns:v="urn:schemas-microsoft-com:vml" Requires="v">
                <p:oleObj spid="_x0000_s14349" name="Equation" r:id="rId25" imgW="21336000" imgH="17373600" progId="">
                  <p:embed/>
                </p:oleObj>
              </mc:Choice>
              <mc:Fallback>
                <p:oleObj name="Equation" r:id="rId25" imgW="21336000" imgH="17373600" progId="">
                  <p:embed/>
                  <p:pic>
                    <p:nvPicPr>
                      <p:cNvPr id="0" name="图片 14348"/>
                      <p:cNvPicPr>
                        <a:picLocks noChangeAspect="1"/>
                      </p:cNvPicPr>
                      <p:nvPr/>
                    </p:nvPicPr>
                    <p:blipFill>
                      <a:blip r:embed="rId26"/>
                      <a:stretch>
                        <a:fillRect/>
                      </a:stretch>
                    </p:blipFill>
                    <p:spPr>
                      <a:xfrm>
                        <a:off x="468000" y="2698414"/>
                        <a:ext cx="809625" cy="657225"/>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1763238" y="2698414"/>
          <a:ext cx="323850" cy="657225"/>
        </p:xfrm>
        <a:graphic>
          <a:graphicData uri="http://schemas.openxmlformats.org/presentationml/2006/ole">
            <mc:AlternateContent xmlns:mc="http://schemas.openxmlformats.org/markup-compatibility/2006">
              <mc:Choice xmlns:v="urn:schemas-microsoft-com:vml" Requires="v">
                <p:oleObj spid="_x0000_s14350" name="Equation" r:id="rId27" imgW="8534400" imgH="17373600" progId="">
                  <p:embed/>
                </p:oleObj>
              </mc:Choice>
              <mc:Fallback>
                <p:oleObj name="Equation" r:id="rId27" imgW="8534400" imgH="17373600" progId="">
                  <p:embed/>
                  <p:pic>
                    <p:nvPicPr>
                      <p:cNvPr id="0" name="图片 14349"/>
                      <p:cNvPicPr>
                        <a:picLocks noChangeAspect="1"/>
                      </p:cNvPicPr>
                      <p:nvPr/>
                    </p:nvPicPr>
                    <p:blipFill>
                      <a:blip r:embed="rId28"/>
                      <a:stretch>
                        <a:fillRect/>
                      </a:stretch>
                    </p:blipFill>
                    <p:spPr>
                      <a:xfrm>
                        <a:off x="1763238" y="2698414"/>
                        <a:ext cx="323850" cy="657225"/>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2758441" y="2698414"/>
          <a:ext cx="809625" cy="657225"/>
        </p:xfrm>
        <a:graphic>
          <a:graphicData uri="http://schemas.openxmlformats.org/presentationml/2006/ole">
            <mc:AlternateContent xmlns:mc="http://schemas.openxmlformats.org/markup-compatibility/2006">
              <mc:Choice xmlns:v="urn:schemas-microsoft-com:vml" Requires="v">
                <p:oleObj spid="_x0000_s14351" name="Equation" r:id="rId29" imgW="21336000" imgH="17373600" progId="">
                  <p:embed/>
                </p:oleObj>
              </mc:Choice>
              <mc:Fallback>
                <p:oleObj name="Equation" r:id="rId29" imgW="21336000" imgH="17373600" progId="">
                  <p:embed/>
                  <p:pic>
                    <p:nvPicPr>
                      <p:cNvPr id="0" name="图片 14350"/>
                      <p:cNvPicPr>
                        <a:picLocks noChangeAspect="1"/>
                      </p:cNvPicPr>
                      <p:nvPr/>
                    </p:nvPicPr>
                    <p:blipFill>
                      <a:blip r:embed="rId30"/>
                      <a:stretch>
                        <a:fillRect/>
                      </a:stretch>
                    </p:blipFill>
                    <p:spPr>
                      <a:xfrm>
                        <a:off x="2758441" y="2698414"/>
                        <a:ext cx="809625" cy="657225"/>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3951780" y="2698414"/>
          <a:ext cx="323850" cy="657225"/>
        </p:xfrm>
        <a:graphic>
          <a:graphicData uri="http://schemas.openxmlformats.org/presentationml/2006/ole">
            <mc:AlternateContent xmlns:mc="http://schemas.openxmlformats.org/markup-compatibility/2006">
              <mc:Choice xmlns:v="urn:schemas-microsoft-com:vml" Requires="v">
                <p:oleObj spid="_x0000_s14352" name="Equation" r:id="rId31" imgW="8534400" imgH="17373600" progId="">
                  <p:embed/>
                </p:oleObj>
              </mc:Choice>
              <mc:Fallback>
                <p:oleObj name="Equation" r:id="rId31" imgW="8534400" imgH="17373600" progId="">
                  <p:embed/>
                  <p:pic>
                    <p:nvPicPr>
                      <p:cNvPr id="0" name="图片 14351"/>
                      <p:cNvPicPr>
                        <a:picLocks noChangeAspect="1"/>
                      </p:cNvPicPr>
                      <p:nvPr/>
                    </p:nvPicPr>
                    <p:blipFill>
                      <a:blip r:embed="rId32"/>
                      <a:stretch>
                        <a:fillRect/>
                      </a:stretch>
                    </p:blipFill>
                    <p:spPr>
                      <a:xfrm>
                        <a:off x="3951780" y="2698414"/>
                        <a:ext cx="323850" cy="657225"/>
                      </a:xfrm>
                      <a:prstGeom prst="rect">
                        <a:avLst/>
                      </a:prstGeom>
                      <a:noFill/>
                      <a:ln w="9525">
                        <a:noFill/>
                      </a:ln>
                    </p:spPr>
                  </p:pic>
                </p:oleObj>
              </mc:Fallback>
            </mc:AlternateContent>
          </a:graphicData>
        </a:graphic>
      </p:graphicFrame>
      <p:graphicFrame>
        <p:nvGraphicFramePr>
          <p:cNvPr id="20" name="对象 19"/>
          <p:cNvGraphicFramePr>
            <a:graphicFrameLocks noChangeAspect="1"/>
          </p:cNvGraphicFramePr>
          <p:nvPr/>
        </p:nvGraphicFramePr>
        <p:xfrm>
          <a:off x="8502144" y="2698414"/>
          <a:ext cx="342900" cy="657225"/>
        </p:xfrm>
        <a:graphic>
          <a:graphicData uri="http://schemas.openxmlformats.org/presentationml/2006/ole">
            <mc:AlternateContent xmlns:mc="http://schemas.openxmlformats.org/markup-compatibility/2006">
              <mc:Choice xmlns:v="urn:schemas-microsoft-com:vml" Requires="v">
                <p:oleObj spid="_x0000_s14353" name="Equation" r:id="rId33" imgW="9144000" imgH="17373600" progId="">
                  <p:embed/>
                </p:oleObj>
              </mc:Choice>
              <mc:Fallback>
                <p:oleObj name="Equation" r:id="rId33" imgW="9144000" imgH="17373600" progId="">
                  <p:embed/>
                  <p:pic>
                    <p:nvPicPr>
                      <p:cNvPr id="0" name="图片 14352"/>
                      <p:cNvPicPr>
                        <a:picLocks noChangeAspect="1"/>
                      </p:cNvPicPr>
                      <p:nvPr/>
                    </p:nvPicPr>
                    <p:blipFill>
                      <a:blip r:embed="rId34"/>
                      <a:stretch>
                        <a:fillRect/>
                      </a:stretch>
                    </p:blipFill>
                    <p:spPr>
                      <a:xfrm>
                        <a:off x="8502144" y="2698414"/>
                        <a:ext cx="342900" cy="657225"/>
                      </a:xfrm>
                      <a:prstGeom prst="rect">
                        <a:avLst/>
                      </a:prstGeom>
                      <a:noFill/>
                      <a:ln w="9525">
                        <a:noFill/>
                      </a:ln>
                    </p:spPr>
                  </p:pic>
                </p:oleObj>
              </mc:Fallback>
            </mc:AlternateContent>
          </a:graphicData>
        </a:graphic>
      </p:graphicFrame>
      <p:graphicFrame>
        <p:nvGraphicFramePr>
          <p:cNvPr id="21" name="对象 20"/>
          <p:cNvGraphicFramePr>
            <a:graphicFrameLocks noChangeAspect="1"/>
          </p:cNvGraphicFramePr>
          <p:nvPr/>
        </p:nvGraphicFramePr>
        <p:xfrm>
          <a:off x="1056990" y="3367263"/>
          <a:ext cx="219075" cy="657224"/>
        </p:xfrm>
        <a:graphic>
          <a:graphicData uri="http://schemas.openxmlformats.org/presentationml/2006/ole">
            <mc:AlternateContent xmlns:mc="http://schemas.openxmlformats.org/markup-compatibility/2006">
              <mc:Choice xmlns:v="urn:schemas-microsoft-com:vml" Requires="v">
                <p:oleObj spid="_x0000_s14354" name="Equation" r:id="rId35" imgW="5791200" imgH="17373600" progId="">
                  <p:embed/>
                </p:oleObj>
              </mc:Choice>
              <mc:Fallback>
                <p:oleObj name="Equation" r:id="rId35" imgW="5791200" imgH="17373600" progId="">
                  <p:embed/>
                  <p:pic>
                    <p:nvPicPr>
                      <p:cNvPr id="0" name="图片 14353"/>
                      <p:cNvPicPr>
                        <a:picLocks noChangeAspect="1"/>
                      </p:cNvPicPr>
                      <p:nvPr/>
                    </p:nvPicPr>
                    <p:blipFill>
                      <a:blip r:embed="rId36"/>
                      <a:stretch>
                        <a:fillRect/>
                      </a:stretch>
                    </p:blipFill>
                    <p:spPr>
                      <a:xfrm>
                        <a:off x="1056990" y="3367263"/>
                        <a:ext cx="219075" cy="657224"/>
                      </a:xfrm>
                      <a:prstGeom prst="rect">
                        <a:avLst/>
                      </a:prstGeom>
                      <a:noFill/>
                      <a:ln w="9525">
                        <a:noFill/>
                      </a:ln>
                    </p:spPr>
                  </p:pic>
                </p:oleObj>
              </mc:Fallback>
            </mc:AlternateContent>
          </a:graphicData>
        </a:graphic>
      </p:graphicFrame>
      <p:graphicFrame>
        <p:nvGraphicFramePr>
          <p:cNvPr id="22" name="对象 21"/>
          <p:cNvGraphicFramePr>
            <a:graphicFrameLocks noChangeAspect="1"/>
          </p:cNvGraphicFramePr>
          <p:nvPr/>
        </p:nvGraphicFramePr>
        <p:xfrm>
          <a:off x="1520939" y="3563739"/>
          <a:ext cx="257174" cy="380999"/>
        </p:xfrm>
        <a:graphic>
          <a:graphicData uri="http://schemas.openxmlformats.org/presentationml/2006/ole">
            <mc:AlternateContent xmlns:mc="http://schemas.openxmlformats.org/markup-compatibility/2006">
              <mc:Choice xmlns:v="urn:schemas-microsoft-com:vml" Requires="v">
                <p:oleObj spid="_x0000_s14355" name="Equation" r:id="rId37" imgW="6705600" imgH="10058400" progId="">
                  <p:embed/>
                </p:oleObj>
              </mc:Choice>
              <mc:Fallback>
                <p:oleObj name="Equation" r:id="rId37" imgW="6705600" imgH="10058400" progId="">
                  <p:embed/>
                  <p:pic>
                    <p:nvPicPr>
                      <p:cNvPr id="0" name="图片 14354"/>
                      <p:cNvPicPr>
                        <a:picLocks noChangeAspect="1"/>
                      </p:cNvPicPr>
                      <p:nvPr/>
                    </p:nvPicPr>
                    <p:blipFill>
                      <a:blip r:embed="rId38"/>
                      <a:stretch>
                        <a:fillRect/>
                      </a:stretch>
                    </p:blipFill>
                    <p:spPr>
                      <a:xfrm>
                        <a:off x="1520939" y="3563739"/>
                        <a:ext cx="257174" cy="380999"/>
                      </a:xfrm>
                      <a:prstGeom prst="rect">
                        <a:avLst/>
                      </a:prstGeom>
                      <a:noFill/>
                      <a:ln w="9525">
                        <a:noFill/>
                      </a:ln>
                    </p:spPr>
                  </p:pic>
                </p:oleObj>
              </mc:Fallback>
            </mc:AlternateContent>
          </a:graphicData>
        </a:graphic>
      </p:graphicFrame>
      <p:graphicFrame>
        <p:nvGraphicFramePr>
          <p:cNvPr id="23" name="对象 22"/>
          <p:cNvGraphicFramePr>
            <a:graphicFrameLocks noChangeAspect="1"/>
          </p:cNvGraphicFramePr>
          <p:nvPr/>
        </p:nvGraphicFramePr>
        <p:xfrm>
          <a:off x="1950688" y="3367263"/>
          <a:ext cx="485775" cy="657224"/>
        </p:xfrm>
        <a:graphic>
          <a:graphicData uri="http://schemas.openxmlformats.org/presentationml/2006/ole">
            <mc:AlternateContent xmlns:mc="http://schemas.openxmlformats.org/markup-compatibility/2006">
              <mc:Choice xmlns:v="urn:schemas-microsoft-com:vml" Requires="v">
                <p:oleObj spid="_x0000_s14356" name="Equation" r:id="rId39" imgW="12801600" imgH="17373600" progId="">
                  <p:embed/>
                </p:oleObj>
              </mc:Choice>
              <mc:Fallback>
                <p:oleObj name="Equation" r:id="rId39" imgW="12801600" imgH="17373600" progId="">
                  <p:embed/>
                  <p:pic>
                    <p:nvPicPr>
                      <p:cNvPr id="0" name="图片 14355"/>
                      <p:cNvPicPr>
                        <a:picLocks noChangeAspect="1"/>
                      </p:cNvPicPr>
                      <p:nvPr/>
                    </p:nvPicPr>
                    <p:blipFill>
                      <a:blip r:embed="rId40"/>
                      <a:stretch>
                        <a:fillRect/>
                      </a:stretch>
                    </p:blipFill>
                    <p:spPr>
                      <a:xfrm>
                        <a:off x="1950688" y="3367263"/>
                        <a:ext cx="485775" cy="657224"/>
                      </a:xfrm>
                      <a:prstGeom prst="rect">
                        <a:avLst/>
                      </a:prstGeom>
                      <a:noFill/>
                      <a:ln w="9525">
                        <a:noFill/>
                      </a:ln>
                    </p:spPr>
                  </p:pic>
                </p:oleObj>
              </mc:Fallback>
            </mc:AlternateContent>
          </a:graphicData>
        </a:graphic>
      </p:graphicFrame>
      <p:graphicFrame>
        <p:nvGraphicFramePr>
          <p:cNvPr id="24" name="对象 23"/>
          <p:cNvGraphicFramePr>
            <a:graphicFrameLocks noChangeAspect="1"/>
          </p:cNvGraphicFramePr>
          <p:nvPr/>
        </p:nvGraphicFramePr>
        <p:xfrm>
          <a:off x="2686013" y="3367263"/>
          <a:ext cx="219074" cy="657224"/>
        </p:xfrm>
        <a:graphic>
          <a:graphicData uri="http://schemas.openxmlformats.org/presentationml/2006/ole">
            <mc:AlternateContent xmlns:mc="http://schemas.openxmlformats.org/markup-compatibility/2006">
              <mc:Choice xmlns:v="urn:schemas-microsoft-com:vml" Requires="v">
                <p:oleObj spid="_x0000_s14357" name="Equation" r:id="rId41" imgW="5791200" imgH="17373600" progId="">
                  <p:embed/>
                </p:oleObj>
              </mc:Choice>
              <mc:Fallback>
                <p:oleObj name="Equation" r:id="rId41" imgW="5791200" imgH="17373600" progId="">
                  <p:embed/>
                  <p:pic>
                    <p:nvPicPr>
                      <p:cNvPr id="0" name="图片 14356"/>
                      <p:cNvPicPr>
                        <a:picLocks noChangeAspect="1"/>
                      </p:cNvPicPr>
                      <p:nvPr/>
                    </p:nvPicPr>
                    <p:blipFill>
                      <a:blip r:embed="rId42"/>
                      <a:stretch>
                        <a:fillRect/>
                      </a:stretch>
                    </p:blipFill>
                    <p:spPr>
                      <a:xfrm>
                        <a:off x="2686013" y="3367263"/>
                        <a:ext cx="219074" cy="657224"/>
                      </a:xfrm>
                      <a:prstGeom prst="rect">
                        <a:avLst/>
                      </a:prstGeom>
                      <a:noFill/>
                      <a:ln w="9525">
                        <a:noFill/>
                      </a:ln>
                    </p:spPr>
                  </p:pic>
                </p:oleObj>
              </mc:Fallback>
            </mc:AlternateContent>
          </a:graphicData>
        </a:graphic>
      </p:graphicFrame>
      <p:graphicFrame>
        <p:nvGraphicFramePr>
          <p:cNvPr id="25" name="对象 24"/>
          <p:cNvGraphicFramePr>
            <a:graphicFrameLocks noChangeAspect="1"/>
          </p:cNvGraphicFramePr>
          <p:nvPr/>
        </p:nvGraphicFramePr>
        <p:xfrm>
          <a:off x="3155136" y="3553431"/>
          <a:ext cx="257174" cy="380999"/>
        </p:xfrm>
        <a:graphic>
          <a:graphicData uri="http://schemas.openxmlformats.org/presentationml/2006/ole">
            <mc:AlternateContent xmlns:mc="http://schemas.openxmlformats.org/markup-compatibility/2006">
              <mc:Choice xmlns:v="urn:schemas-microsoft-com:vml" Requires="v">
                <p:oleObj spid="_x0000_s14358" name="Equation" r:id="rId43" imgW="6705600" imgH="10058400" progId="">
                  <p:embed/>
                </p:oleObj>
              </mc:Choice>
              <mc:Fallback>
                <p:oleObj name="Equation" r:id="rId43" imgW="6705600" imgH="10058400" progId="">
                  <p:embed/>
                  <p:pic>
                    <p:nvPicPr>
                      <p:cNvPr id="0" name="图片 14357"/>
                      <p:cNvPicPr>
                        <a:picLocks noChangeAspect="1"/>
                      </p:cNvPicPr>
                      <p:nvPr/>
                    </p:nvPicPr>
                    <p:blipFill>
                      <a:blip r:embed="rId44"/>
                      <a:stretch>
                        <a:fillRect/>
                      </a:stretch>
                    </p:blipFill>
                    <p:spPr>
                      <a:xfrm>
                        <a:off x="3155136" y="3553431"/>
                        <a:ext cx="257174" cy="380999"/>
                      </a:xfrm>
                      <a:prstGeom prst="rect">
                        <a:avLst/>
                      </a:prstGeom>
                      <a:noFill/>
                      <a:ln w="9525">
                        <a:noFill/>
                      </a:ln>
                    </p:spPr>
                  </p:pic>
                </p:oleObj>
              </mc:Fallback>
            </mc:AlternateContent>
          </a:graphicData>
        </a:graphic>
      </p:graphicFrame>
      <p:graphicFrame>
        <p:nvGraphicFramePr>
          <p:cNvPr id="26" name="对象 25"/>
          <p:cNvGraphicFramePr>
            <a:graphicFrameLocks noChangeAspect="1"/>
          </p:cNvGraphicFramePr>
          <p:nvPr/>
        </p:nvGraphicFramePr>
        <p:xfrm>
          <a:off x="3596822" y="3549806"/>
          <a:ext cx="476250" cy="371475"/>
        </p:xfrm>
        <a:graphic>
          <a:graphicData uri="http://schemas.openxmlformats.org/presentationml/2006/ole">
            <mc:AlternateContent xmlns:mc="http://schemas.openxmlformats.org/markup-compatibility/2006">
              <mc:Choice xmlns:v="urn:schemas-microsoft-com:vml" Requires="v">
                <p:oleObj spid="_x0000_s14359" name="Equation" r:id="rId45" imgW="12496800" imgH="9753600" progId="">
                  <p:embed/>
                </p:oleObj>
              </mc:Choice>
              <mc:Fallback>
                <p:oleObj name="Equation" r:id="rId45" imgW="12496800" imgH="9753600" progId="">
                  <p:embed/>
                  <p:pic>
                    <p:nvPicPr>
                      <p:cNvPr id="0" name="图片 14358"/>
                      <p:cNvPicPr>
                        <a:picLocks noChangeAspect="1"/>
                      </p:cNvPicPr>
                      <p:nvPr/>
                    </p:nvPicPr>
                    <p:blipFill>
                      <a:blip r:embed="rId46"/>
                      <a:stretch>
                        <a:fillRect/>
                      </a:stretch>
                    </p:blipFill>
                    <p:spPr>
                      <a:xfrm>
                        <a:off x="3596822" y="3549806"/>
                        <a:ext cx="476250" cy="3714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考点1　动量和冲量</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一、概念对比</a:t>
            </a:r>
            <a:endParaRPr lang="zh-CN" altLang="en-US" b="1" dirty="0"/>
          </a:p>
        </p:txBody>
      </p:sp>
      <p:graphicFrame>
        <p:nvGraphicFramePr>
          <p:cNvPr id="3" name="表格 2"/>
          <p:cNvGraphicFramePr>
            <a:graphicFrameLocks noGrp="1"/>
          </p:cNvGraphicFramePr>
          <p:nvPr/>
        </p:nvGraphicFramePr>
        <p:xfrm>
          <a:off x="468000" y="1960686"/>
          <a:ext cx="11268000" cy="4031351"/>
        </p:xfrm>
        <a:graphic>
          <a:graphicData uri="http://schemas.openxmlformats.org/drawingml/2006/table">
            <a:tbl>
              <a:tblPr/>
              <a:tblGrid>
                <a:gridCol w="2817000"/>
                <a:gridCol w="2817000"/>
                <a:gridCol w="2817000"/>
                <a:gridCol w="2817000"/>
              </a:tblGrid>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物理量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动能</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冲量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77824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表达式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E</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1167"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mv</a:t>
                      </a:r>
                      <a:r>
                        <a:rPr lang="zh-CN" altLang="en-US" sz="1515" kern="0" baseline="59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5900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p</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mv</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I</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Ft</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单位</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J</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kg·m/s</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N·s</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矢标性</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标量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矢量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609191">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过程量、状态量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状态量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过程量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81634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关联式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E</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720" kern="0" spc="27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p</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1625" kern="0" spc="4300" dirty="0" smtClean="0">
                          <a:solidFill>
                            <a:srgbClr val="000000"/>
                          </a:solidFill>
                          <a:latin typeface="Times New Roman" panose="02020603050405020304" pitchFamily="65" charset="-122"/>
                          <a:ea typeface="华文细黑" panose="02010600040101010101" pitchFamily="65" charset="-122"/>
                        </a:rPr>
                        <a:t> </a:t>
                      </a:r>
                      <a:endParaRPr lang="zh-CN" altLang="en-US" sz="1625" kern="0" spc="430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4" name="对象 3"/>
          <p:cNvGraphicFramePr>
            <a:graphicFrameLocks noChangeAspect="1"/>
          </p:cNvGraphicFramePr>
          <p:nvPr/>
        </p:nvGraphicFramePr>
        <p:xfrm>
          <a:off x="3713512" y="2776850"/>
          <a:ext cx="180975" cy="552450"/>
        </p:xfrm>
        <a:graphic>
          <a:graphicData uri="http://schemas.openxmlformats.org/presentationml/2006/ole">
            <mc:AlternateContent xmlns:mc="http://schemas.openxmlformats.org/markup-compatibility/2006">
              <mc:Choice xmlns:v="urn:schemas-microsoft-com:vml" Requires="v">
                <p:oleObj spid="_x0000_s1025" name="Equation" r:id="rId1" imgW="4876800" imgH="14630400" progId="">
                  <p:embed/>
                </p:oleObj>
              </mc:Choice>
              <mc:Fallback>
                <p:oleObj name="Equation" r:id="rId1" imgW="4876800" imgH="14630400" progId="">
                  <p:embed/>
                  <p:pic>
                    <p:nvPicPr>
                      <p:cNvPr id="0" name="图片 1024"/>
                      <p:cNvPicPr>
                        <a:picLocks noChangeAspect="1"/>
                      </p:cNvPicPr>
                      <p:nvPr/>
                    </p:nvPicPr>
                    <p:blipFill>
                      <a:blip r:embed="rId2"/>
                      <a:stretch>
                        <a:fillRect/>
                      </a:stretch>
                    </p:blipFill>
                    <p:spPr>
                      <a:xfrm>
                        <a:off x="3713512" y="2776850"/>
                        <a:ext cx="180975" cy="55245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713512" y="5313519"/>
          <a:ext cx="380999" cy="590550"/>
        </p:xfrm>
        <a:graphic>
          <a:graphicData uri="http://schemas.openxmlformats.org/presentationml/2006/ole">
            <mc:AlternateContent xmlns:mc="http://schemas.openxmlformats.org/markup-compatibility/2006">
              <mc:Choice xmlns:v="urn:schemas-microsoft-com:vml" Requires="v">
                <p:oleObj spid="_x0000_s1026" name="Equation" r:id="rId3" imgW="10058400" imgH="15544800" progId="">
                  <p:embed/>
                </p:oleObj>
              </mc:Choice>
              <mc:Fallback>
                <p:oleObj name="Equation" r:id="rId3" imgW="10058400" imgH="15544800" progId="">
                  <p:embed/>
                  <p:pic>
                    <p:nvPicPr>
                      <p:cNvPr id="0" name="图片 1025"/>
                      <p:cNvPicPr>
                        <a:picLocks noChangeAspect="1"/>
                      </p:cNvPicPr>
                      <p:nvPr/>
                    </p:nvPicPr>
                    <p:blipFill>
                      <a:blip r:embed="rId4"/>
                      <a:stretch>
                        <a:fillRect/>
                      </a:stretch>
                    </p:blipFill>
                    <p:spPr>
                      <a:xfrm>
                        <a:off x="3713512" y="5313519"/>
                        <a:ext cx="380999" cy="59055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430361" y="5447724"/>
          <a:ext cx="752475" cy="352424"/>
        </p:xfrm>
        <a:graphic>
          <a:graphicData uri="http://schemas.openxmlformats.org/presentationml/2006/ole">
            <mc:AlternateContent xmlns:mc="http://schemas.openxmlformats.org/markup-compatibility/2006">
              <mc:Choice xmlns:v="urn:schemas-microsoft-com:vml" Requires="v">
                <p:oleObj spid="_x0000_s1027" name="Equation" r:id="rId5" imgW="19812000" imgH="9448800" progId="">
                  <p:embed/>
                </p:oleObj>
              </mc:Choice>
              <mc:Fallback>
                <p:oleObj name="Equation" r:id="rId5" imgW="19812000" imgH="9448800" progId="">
                  <p:embed/>
                  <p:pic>
                    <p:nvPicPr>
                      <p:cNvPr id="0" name="图片 1026"/>
                      <p:cNvPicPr>
                        <a:picLocks noChangeAspect="1"/>
                      </p:cNvPicPr>
                      <p:nvPr/>
                    </p:nvPicPr>
                    <p:blipFill>
                      <a:blip r:embed="rId6"/>
                      <a:stretch>
                        <a:fillRect/>
                      </a:stretch>
                    </p:blipFill>
                    <p:spPr>
                      <a:xfrm>
                        <a:off x="4430361" y="5447724"/>
                        <a:ext cx="752475" cy="352424"/>
                      </a:xfrm>
                      <a:prstGeom prst="rect">
                        <a:avLst/>
                      </a:prstGeom>
                      <a:noFill/>
                      <a:ln w="9525">
                        <a:noFill/>
                      </a:ln>
                    </p:spPr>
                  </p:pic>
                </p:oleObj>
              </mc:Fallback>
            </mc:AlternateContent>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6834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高考</a:t>
            </a:r>
            <a:r>
              <a:rPr lang="zh-CN" altLang="en-US" sz="2410" b="1" kern="0" dirty="0" smtClean="0">
                <a:solidFill>
                  <a:srgbClr val="DE0000"/>
                </a:solidFill>
                <a:ea typeface="微软雅黑" panose="020B0503020204020204" pitchFamily="34" charset="-122"/>
              </a:rPr>
              <a:t>变式</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b="1" kern="0" dirty="0" smtClean="0">
                <a:solidFill>
                  <a:srgbClr val="C00000"/>
                </a:solidFill>
                <a:latin typeface="Times New Roman" panose="02020603050405020304" pitchFamily="65" charset="-122"/>
                <a:ea typeface="华文细黑" panose="02010600040101010101" pitchFamily="65" charset="-122"/>
              </a:rPr>
              <a:t>(由中子轰击氢核到核反应堆中子减速)</a:t>
            </a:r>
            <a:r>
              <a:rPr lang="zh-CN" altLang="en-US" sz="2410" kern="0" dirty="0" smtClean="0">
                <a:solidFill>
                  <a:srgbClr val="000000"/>
                </a:solidFill>
                <a:latin typeface="Times New Roman" panose="02020603050405020304" pitchFamily="65" charset="-122"/>
                <a:ea typeface="华文细黑" panose="02010600040101010101" pitchFamily="65" charset="-122"/>
              </a:rPr>
              <a:t>有些核反应堆里要让中子与原子核</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碰撞,以便把中子的速度降下来。中子与</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14</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7</a:t>
            </a:r>
            <a:r>
              <a:rPr lang="zh-CN" altLang="en-US" sz="2410" kern="0" dirty="0" smtClean="0">
                <a:solidFill>
                  <a:srgbClr val="000000"/>
                </a:solidFill>
                <a:latin typeface="Times New Roman" panose="02020603050405020304" pitchFamily="65" charset="-122"/>
                <a:ea typeface="华文细黑" panose="02010600040101010101" pitchFamily="65" charset="-122"/>
              </a:rPr>
              <a:t>N和</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12</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6</a:t>
            </a:r>
            <a:r>
              <a:rPr lang="zh-CN" altLang="en-US" sz="2410" kern="0" dirty="0" smtClean="0">
                <a:solidFill>
                  <a:srgbClr val="000000"/>
                </a:solidFill>
                <a:latin typeface="Times New Roman" panose="02020603050405020304" pitchFamily="65" charset="-122"/>
                <a:ea typeface="华文细黑" panose="02010600040101010101" pitchFamily="65" charset="-122"/>
              </a:rPr>
              <a:t>C中的哪一个原子核发生弹性碰撞后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的速度更小?为什么?</a:t>
            </a:r>
            <a:endParaRPr lang="zh-CN" altLang="en-US" dirty="0"/>
          </a:p>
        </p:txBody>
      </p:sp>
      <p:sp>
        <p:nvSpPr>
          <p:cNvPr id="3" name="TextBox 2"/>
          <p:cNvSpPr txBox="1"/>
          <p:nvPr/>
        </p:nvSpPr>
        <p:spPr>
          <a:xfrm>
            <a:off x="468000" y="2634451"/>
            <a:ext cx="118314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1815" kern="0" baseline="59000" dirty="0" smtClean="0">
                <a:solidFill>
                  <a:srgbClr val="000000"/>
                </a:solidFill>
                <a:latin typeface="Times New Roman" panose="02020603050405020304" pitchFamily="65" charset="-122"/>
                <a:ea typeface="楷体_GB2312" pitchFamily="65" charset="-122"/>
              </a:rPr>
              <a:t>12</a:t>
            </a:r>
            <a:r>
              <a:rPr lang="zh-CN" altLang="en-US" sz="1815" kern="0" baseline="-15000" dirty="0" smtClean="0">
                <a:solidFill>
                  <a:srgbClr val="000000"/>
                </a:solidFill>
                <a:latin typeface="Times New Roman" panose="02020603050405020304" pitchFamily="65" charset="-122"/>
                <a:ea typeface="楷体_GB2312" pitchFamily="65" charset="-122"/>
              </a:rPr>
              <a:t>6</a:t>
            </a:r>
            <a:r>
              <a:rPr lang="zh-CN" altLang="en-US" sz="2410" kern="0" dirty="0" smtClean="0">
                <a:solidFill>
                  <a:srgbClr val="000000"/>
                </a:solidFill>
                <a:latin typeface="Times New Roman" panose="02020603050405020304" pitchFamily="65" charset="-122"/>
                <a:ea typeface="楷体_GB2312" pitchFamily="65" charset="-122"/>
              </a:rPr>
              <a:t>C　理由见解析</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2749"/>
            <a:ext cx="11831400" cy="478458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以质量为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的小球与质量为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的静止小球发生弹性碰撞为例,则有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br>
              <a:rPr dirty="0">
                <a:latin typeface="Times New Roman" panose="02020603050405020304"/>
                <a:ea typeface="楷体" panose="02010609060101010101" pitchFamily="49" charset="-122"/>
                <a:sym typeface="Times New Roman" panose="02020603050405020304"/>
              </a:rPr>
            </a:b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1790" kern="0" spc="5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联立解得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365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由于中子的质量小于原子核的质量,即</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,即碰撞后中子的速度大小</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315" kern="0" spc="365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3610" kern="0" spc="8088"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,可知当原子核的质量越小时碰撞后中子的速度大小越小,所以中子与</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12</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6</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C</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0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碰撞后的速度更小。</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468000" y="1776288"/>
          <a:ext cx="219075" cy="657225"/>
        </p:xfrm>
        <a:graphic>
          <a:graphicData uri="http://schemas.openxmlformats.org/presentationml/2006/ole">
            <mc:AlternateContent xmlns:mc="http://schemas.openxmlformats.org/markup-compatibility/2006">
              <mc:Choice xmlns:v="urn:schemas-microsoft-com:vml" Requires="v">
                <p:oleObj spid="_x0000_s15361" name="Equation" r:id="rId1" imgW="5791200" imgH="17373600" progId="">
                  <p:embed/>
                </p:oleObj>
              </mc:Choice>
              <mc:Fallback>
                <p:oleObj name="Equation" r:id="rId1" imgW="5791200" imgH="17373600" progId="">
                  <p:embed/>
                  <p:pic>
                    <p:nvPicPr>
                      <p:cNvPr id="0" name="图片 15360"/>
                      <p:cNvPicPr>
                        <a:picLocks noChangeAspect="1"/>
                      </p:cNvPicPr>
                      <p:nvPr/>
                    </p:nvPicPr>
                    <p:blipFill>
                      <a:blip r:embed="rId2"/>
                      <a:stretch>
                        <a:fillRect/>
                      </a:stretch>
                    </p:blipFill>
                    <p:spPr>
                      <a:xfrm>
                        <a:off x="468000" y="1776288"/>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73029" y="1919424"/>
          <a:ext cx="295275" cy="380999"/>
        </p:xfrm>
        <a:graphic>
          <a:graphicData uri="http://schemas.openxmlformats.org/presentationml/2006/ole">
            <mc:AlternateContent xmlns:mc="http://schemas.openxmlformats.org/markup-compatibility/2006">
              <mc:Choice xmlns:v="urn:schemas-microsoft-com:vml" Requires="v">
                <p:oleObj spid="_x0000_s15362" name="Equation" r:id="rId3" imgW="7924800" imgH="10058400" progId="">
                  <p:embed/>
                </p:oleObj>
              </mc:Choice>
              <mc:Fallback>
                <p:oleObj name="Equation" r:id="rId3" imgW="7924800" imgH="10058400" progId="">
                  <p:embed/>
                  <p:pic>
                    <p:nvPicPr>
                      <p:cNvPr id="0" name="图片 15361"/>
                      <p:cNvPicPr>
                        <a:picLocks noChangeAspect="1"/>
                      </p:cNvPicPr>
                      <p:nvPr/>
                    </p:nvPicPr>
                    <p:blipFill>
                      <a:blip r:embed="rId4"/>
                      <a:stretch>
                        <a:fillRect/>
                      </a:stretch>
                    </p:blipFill>
                    <p:spPr>
                      <a:xfrm>
                        <a:off x="973029" y="1919424"/>
                        <a:ext cx="295275"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440877" y="1776288"/>
          <a:ext cx="219075" cy="657225"/>
        </p:xfrm>
        <a:graphic>
          <a:graphicData uri="http://schemas.openxmlformats.org/presentationml/2006/ole">
            <mc:AlternateContent xmlns:mc="http://schemas.openxmlformats.org/markup-compatibility/2006">
              <mc:Choice xmlns:v="urn:schemas-microsoft-com:vml" Requires="v">
                <p:oleObj spid="_x0000_s15363" name="Equation" r:id="rId5" imgW="5791200" imgH="17373600" progId="">
                  <p:embed/>
                </p:oleObj>
              </mc:Choice>
              <mc:Fallback>
                <p:oleObj name="Equation" r:id="rId5" imgW="5791200" imgH="17373600" progId="">
                  <p:embed/>
                  <p:pic>
                    <p:nvPicPr>
                      <p:cNvPr id="0" name="图片 15362"/>
                      <p:cNvPicPr>
                        <a:picLocks noChangeAspect="1"/>
                      </p:cNvPicPr>
                      <p:nvPr/>
                    </p:nvPicPr>
                    <p:blipFill>
                      <a:blip r:embed="rId6"/>
                      <a:stretch>
                        <a:fillRect/>
                      </a:stretch>
                    </p:blipFill>
                    <p:spPr>
                      <a:xfrm>
                        <a:off x="1440877" y="1776288"/>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461254" y="1776288"/>
          <a:ext cx="219075" cy="657225"/>
        </p:xfrm>
        <a:graphic>
          <a:graphicData uri="http://schemas.openxmlformats.org/presentationml/2006/ole">
            <mc:AlternateContent xmlns:mc="http://schemas.openxmlformats.org/markup-compatibility/2006">
              <mc:Choice xmlns:v="urn:schemas-microsoft-com:vml" Requires="v">
                <p:oleObj spid="_x0000_s15364" name="Equation" r:id="rId7" imgW="5791200" imgH="17373600" progId="">
                  <p:embed/>
                </p:oleObj>
              </mc:Choice>
              <mc:Fallback>
                <p:oleObj name="Equation" r:id="rId7" imgW="5791200" imgH="17373600" progId="">
                  <p:embed/>
                  <p:pic>
                    <p:nvPicPr>
                      <p:cNvPr id="0" name="图片 15363"/>
                      <p:cNvPicPr>
                        <a:picLocks noChangeAspect="1"/>
                      </p:cNvPicPr>
                      <p:nvPr/>
                    </p:nvPicPr>
                    <p:blipFill>
                      <a:blip r:embed="rId8"/>
                      <a:stretch>
                        <a:fillRect/>
                      </a:stretch>
                    </p:blipFill>
                    <p:spPr>
                      <a:xfrm>
                        <a:off x="2461254" y="1776288"/>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130847" y="2512393"/>
          <a:ext cx="885824" cy="723900"/>
        </p:xfrm>
        <a:graphic>
          <a:graphicData uri="http://schemas.openxmlformats.org/presentationml/2006/ole">
            <mc:AlternateContent xmlns:mc="http://schemas.openxmlformats.org/markup-compatibility/2006">
              <mc:Choice xmlns:v="urn:schemas-microsoft-com:vml" Requires="v">
                <p:oleObj spid="_x0000_s15365" name="Equation" r:id="rId9" imgW="23469600" imgH="19202400" progId="">
                  <p:embed/>
                </p:oleObj>
              </mc:Choice>
              <mc:Fallback>
                <p:oleObj name="Equation" r:id="rId9" imgW="23469600" imgH="19202400" progId="">
                  <p:embed/>
                  <p:pic>
                    <p:nvPicPr>
                      <p:cNvPr id="0" name="图片 15364"/>
                      <p:cNvPicPr>
                        <a:picLocks noChangeAspect="1"/>
                      </p:cNvPicPr>
                      <p:nvPr/>
                    </p:nvPicPr>
                    <p:blipFill>
                      <a:blip r:embed="rId10"/>
                      <a:stretch>
                        <a:fillRect/>
                      </a:stretch>
                    </p:blipFill>
                    <p:spPr>
                      <a:xfrm>
                        <a:off x="2130847" y="2512393"/>
                        <a:ext cx="885824" cy="7239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116896" y="3295407"/>
          <a:ext cx="885824" cy="723899"/>
        </p:xfrm>
        <a:graphic>
          <a:graphicData uri="http://schemas.openxmlformats.org/presentationml/2006/ole">
            <mc:AlternateContent xmlns:mc="http://schemas.openxmlformats.org/markup-compatibility/2006">
              <mc:Choice xmlns:v="urn:schemas-microsoft-com:vml" Requires="v">
                <p:oleObj spid="_x0000_s15366" name="Equation" r:id="rId11" imgW="23469600" imgH="19202400" progId="">
                  <p:embed/>
                </p:oleObj>
              </mc:Choice>
              <mc:Fallback>
                <p:oleObj name="Equation" r:id="rId11" imgW="23469600" imgH="19202400" progId="">
                  <p:embed/>
                  <p:pic>
                    <p:nvPicPr>
                      <p:cNvPr id="0" name="图片 15365"/>
                      <p:cNvPicPr>
                        <a:picLocks noChangeAspect="1"/>
                      </p:cNvPicPr>
                      <p:nvPr/>
                    </p:nvPicPr>
                    <p:blipFill>
                      <a:blip r:embed="rId12"/>
                      <a:stretch>
                        <a:fillRect/>
                      </a:stretch>
                    </p:blipFill>
                    <p:spPr>
                      <a:xfrm>
                        <a:off x="10116896" y="3295407"/>
                        <a:ext cx="885824" cy="7238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68000" y="4099304"/>
          <a:ext cx="1462181" cy="796701"/>
        </p:xfrm>
        <a:graphic>
          <a:graphicData uri="http://schemas.openxmlformats.org/presentationml/2006/ole">
            <mc:AlternateContent xmlns:mc="http://schemas.openxmlformats.org/markup-compatibility/2006">
              <mc:Choice xmlns:v="urn:schemas-microsoft-com:vml" Requires="v">
                <p:oleObj spid="_x0000_s15367" name="Equation" r:id="rId13" imgW="39319200" imgH="21336000" progId="">
                  <p:embed/>
                </p:oleObj>
              </mc:Choice>
              <mc:Fallback>
                <p:oleObj name="Equation" r:id="rId13" imgW="39319200" imgH="21336000" progId="">
                  <p:embed/>
                  <p:pic>
                    <p:nvPicPr>
                      <p:cNvPr id="0" name="图片 15366"/>
                      <p:cNvPicPr>
                        <a:picLocks noChangeAspect="1"/>
                      </p:cNvPicPr>
                      <p:nvPr/>
                    </p:nvPicPr>
                    <p:blipFill>
                      <a:blip r:embed="rId14"/>
                      <a:stretch>
                        <a:fillRect/>
                      </a:stretch>
                    </p:blipFill>
                    <p:spPr>
                      <a:xfrm>
                        <a:off x="468000" y="4099304"/>
                        <a:ext cx="1462181" cy="796701"/>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2749"/>
            <a:ext cx="11831400" cy="444602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5  </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球以速度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在光滑水平面上运动,与原来静止的质量为4</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球碰撞,碰撞后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球以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(待定系数</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&lt;1)的速率弹回,并与挡板</a:t>
            </a:r>
            <a:r>
              <a:rPr lang="zh-CN" altLang="en-US" sz="2410" i="1" kern="0" dirty="0" smtClean="0">
                <a:solidFill>
                  <a:srgbClr val="000000"/>
                </a:solidFill>
                <a:latin typeface="Times New Roman" panose="02020603050405020304" pitchFamily="65" charset="-122"/>
                <a:ea typeface="华文细黑" panose="02010600040101010101" pitchFamily="65" charset="-122"/>
              </a:rPr>
              <a:t>P</a:t>
            </a:r>
            <a:r>
              <a:rPr lang="zh-CN" altLang="en-US" sz="2410" kern="0" dirty="0" smtClean="0">
                <a:solidFill>
                  <a:srgbClr val="000000"/>
                </a:solidFill>
                <a:latin typeface="Times New Roman" panose="02020603050405020304" pitchFamily="65" charset="-122"/>
                <a:ea typeface="华文细黑" panose="02010600040101010101" pitchFamily="65" charset="-122"/>
              </a:rPr>
              <a:t>发生弹性碰撞,要</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球能与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球再次相撞,则</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的取值范围为(　    )</a:t>
            </a:r>
            <a:endParaRPr lang="zh-CN" altLang="en-US" dirty="0"/>
          </a:p>
          <a:p>
            <a:pPr marL="0" indent="0" eaLnBrk="0" latinLnBrk="1" hangingPunct="0">
              <a:lnSpc>
                <a:spcPct val="150000"/>
              </a:lnSpc>
              <a:spcBef>
                <a:spcPts val="145"/>
              </a:spcBef>
              <a:buNone/>
            </a:pPr>
            <a:r>
              <a:rPr lang="zh-CN" altLang="en-US" sz="5210" kern="0" spc="32363"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87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3090" kern="0" spc="-14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3090" kern="0" spc="-15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B.</a:t>
            </a:r>
            <a:r>
              <a:rPr lang="zh-CN" altLang="en-US" sz="3090" kern="0" spc="-15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3090" kern="0" spc="-15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3090" kern="0" spc="-15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&lt;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黑体" panose="02010609060101010101" pitchFamily="65" charset="-122"/>
                <a:ea typeface="华文细黑" panose="02010600040101010101" pitchFamily="65" charset="-122"/>
              </a:rPr>
              <a:t>≤</a:t>
            </a:r>
            <a:r>
              <a:rPr lang="zh-CN" altLang="en-US" sz="3090" kern="0" spc="-1438"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3.jpeg"/>
          <p:cNvPicPr>
            <a:picLocks noChangeAspect="1"/>
          </p:cNvPicPr>
          <p:nvPr/>
        </p:nvPicPr>
        <p:blipFill>
          <a:blip r:embed="rId1"/>
          <a:stretch>
            <a:fillRect/>
          </a:stretch>
        </p:blipFill>
        <p:spPr>
          <a:xfrm>
            <a:off x="3726640" y="2420137"/>
            <a:ext cx="3642334" cy="974197"/>
          </a:xfrm>
          <a:prstGeom prst="rect">
            <a:avLst/>
          </a:prstGeom>
        </p:spPr>
      </p:pic>
      <p:graphicFrame>
        <p:nvGraphicFramePr>
          <p:cNvPr id="5" name="对象 4"/>
          <p:cNvGraphicFramePr>
            <a:graphicFrameLocks noChangeAspect="1"/>
          </p:cNvGraphicFramePr>
          <p:nvPr/>
        </p:nvGraphicFramePr>
        <p:xfrm>
          <a:off x="765483" y="3613482"/>
          <a:ext cx="209549" cy="657224"/>
        </p:xfrm>
        <a:graphic>
          <a:graphicData uri="http://schemas.openxmlformats.org/presentationml/2006/ole">
            <mc:AlternateContent xmlns:mc="http://schemas.openxmlformats.org/markup-compatibility/2006">
              <mc:Choice xmlns:v="urn:schemas-microsoft-com:vml" Requires="v">
                <p:oleObj spid="_x0000_s16385" name="Equation" r:id="rId2" imgW="5486400" imgH="17373600" progId="">
                  <p:embed/>
                </p:oleObj>
              </mc:Choice>
              <mc:Fallback>
                <p:oleObj name="Equation" r:id="rId2" imgW="5486400" imgH="17373600" progId="">
                  <p:embed/>
                  <p:pic>
                    <p:nvPicPr>
                      <p:cNvPr id="0" name="图片 16384"/>
                      <p:cNvPicPr>
                        <a:picLocks noChangeAspect="1"/>
                      </p:cNvPicPr>
                      <p:nvPr/>
                    </p:nvPicPr>
                    <p:blipFill>
                      <a:blip r:embed="rId3"/>
                      <a:stretch>
                        <a:fillRect/>
                      </a:stretch>
                    </p:blipFill>
                    <p:spPr>
                      <a:xfrm>
                        <a:off x="765483" y="3613482"/>
                        <a:ext cx="209549"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472295" y="3613482"/>
          <a:ext cx="200024" cy="657224"/>
        </p:xfrm>
        <a:graphic>
          <a:graphicData uri="http://schemas.openxmlformats.org/presentationml/2006/ole">
            <mc:AlternateContent xmlns:mc="http://schemas.openxmlformats.org/markup-compatibility/2006">
              <mc:Choice xmlns:v="urn:schemas-microsoft-com:vml" Requires="v">
                <p:oleObj spid="_x0000_s16386" name="Equation" r:id="rId4" imgW="5181600" imgH="17373600" progId="">
                  <p:embed/>
                </p:oleObj>
              </mc:Choice>
              <mc:Fallback>
                <p:oleObj name="Equation" r:id="rId4" imgW="5181600" imgH="17373600" progId="">
                  <p:embed/>
                  <p:pic>
                    <p:nvPicPr>
                      <p:cNvPr id="0" name="图片 16385"/>
                      <p:cNvPicPr>
                        <a:picLocks noChangeAspect="1"/>
                      </p:cNvPicPr>
                      <p:nvPr/>
                    </p:nvPicPr>
                    <p:blipFill>
                      <a:blip r:embed="rId5"/>
                      <a:stretch>
                        <a:fillRect/>
                      </a:stretch>
                    </p:blipFill>
                    <p:spPr>
                      <a:xfrm>
                        <a:off x="1472295" y="3613482"/>
                        <a:ext cx="20002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176919" y="3613482"/>
          <a:ext cx="200025" cy="657225"/>
        </p:xfrm>
        <a:graphic>
          <a:graphicData uri="http://schemas.openxmlformats.org/presentationml/2006/ole">
            <mc:AlternateContent xmlns:mc="http://schemas.openxmlformats.org/markup-compatibility/2006">
              <mc:Choice xmlns:v="urn:schemas-microsoft-com:vml" Requires="v">
                <p:oleObj spid="_x0000_s16387" name="Equation" r:id="rId6" imgW="5181600" imgH="17373600" progId="">
                  <p:embed/>
                </p:oleObj>
              </mc:Choice>
              <mc:Fallback>
                <p:oleObj name="Equation" r:id="rId6" imgW="5181600" imgH="17373600" progId="">
                  <p:embed/>
                  <p:pic>
                    <p:nvPicPr>
                      <p:cNvPr id="0" name="图片 16386"/>
                      <p:cNvPicPr>
                        <a:picLocks noChangeAspect="1"/>
                      </p:cNvPicPr>
                      <p:nvPr/>
                    </p:nvPicPr>
                    <p:blipFill>
                      <a:blip r:embed="rId7"/>
                      <a:stretch>
                        <a:fillRect/>
                      </a:stretch>
                    </p:blipFill>
                    <p:spPr>
                      <a:xfrm>
                        <a:off x="3176919" y="3613482"/>
                        <a:ext cx="20002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874206" y="3613482"/>
          <a:ext cx="219075" cy="657225"/>
        </p:xfrm>
        <a:graphic>
          <a:graphicData uri="http://schemas.openxmlformats.org/presentationml/2006/ole">
            <mc:AlternateContent xmlns:mc="http://schemas.openxmlformats.org/markup-compatibility/2006">
              <mc:Choice xmlns:v="urn:schemas-microsoft-com:vml" Requires="v">
                <p:oleObj spid="_x0000_s16388" name="Equation" r:id="rId8" imgW="5791200" imgH="17373600" progId="">
                  <p:embed/>
                </p:oleObj>
              </mc:Choice>
              <mc:Fallback>
                <p:oleObj name="Equation" r:id="rId8" imgW="5791200" imgH="17373600" progId="">
                  <p:embed/>
                  <p:pic>
                    <p:nvPicPr>
                      <p:cNvPr id="0" name="图片 16387"/>
                      <p:cNvPicPr>
                        <a:picLocks noChangeAspect="1"/>
                      </p:cNvPicPr>
                      <p:nvPr/>
                    </p:nvPicPr>
                    <p:blipFill>
                      <a:blip r:embed="rId9"/>
                      <a:stretch>
                        <a:fillRect/>
                      </a:stretch>
                    </p:blipFill>
                    <p:spPr>
                      <a:xfrm>
                        <a:off x="3874206" y="3613482"/>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748599" y="4332695"/>
          <a:ext cx="200024" cy="657224"/>
        </p:xfrm>
        <a:graphic>
          <a:graphicData uri="http://schemas.openxmlformats.org/presentationml/2006/ole">
            <mc:AlternateContent xmlns:mc="http://schemas.openxmlformats.org/markup-compatibility/2006">
              <mc:Choice xmlns:v="urn:schemas-microsoft-com:vml" Requires="v">
                <p:oleObj spid="_x0000_s16389" name="Equation" r:id="rId10" imgW="5181600" imgH="17373600" progId="">
                  <p:embed/>
                </p:oleObj>
              </mc:Choice>
              <mc:Fallback>
                <p:oleObj name="Equation" r:id="rId10" imgW="5181600" imgH="17373600" progId="">
                  <p:embed/>
                  <p:pic>
                    <p:nvPicPr>
                      <p:cNvPr id="0" name="图片 16388"/>
                      <p:cNvPicPr>
                        <a:picLocks noChangeAspect="1"/>
                      </p:cNvPicPr>
                      <p:nvPr/>
                    </p:nvPicPr>
                    <p:blipFill>
                      <a:blip r:embed="rId11"/>
                      <a:stretch>
                        <a:fillRect/>
                      </a:stretch>
                    </p:blipFill>
                    <p:spPr>
                      <a:xfrm>
                        <a:off x="748599" y="4332695"/>
                        <a:ext cx="200024"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445886" y="4332695"/>
          <a:ext cx="219075" cy="657224"/>
        </p:xfrm>
        <a:graphic>
          <a:graphicData uri="http://schemas.openxmlformats.org/presentationml/2006/ole">
            <mc:AlternateContent xmlns:mc="http://schemas.openxmlformats.org/markup-compatibility/2006">
              <mc:Choice xmlns:v="urn:schemas-microsoft-com:vml" Requires="v">
                <p:oleObj spid="_x0000_s16390" name="Equation" r:id="rId12" imgW="5791200" imgH="17373600" progId="">
                  <p:embed/>
                </p:oleObj>
              </mc:Choice>
              <mc:Fallback>
                <p:oleObj name="Equation" r:id="rId12" imgW="5791200" imgH="17373600" progId="">
                  <p:embed/>
                  <p:pic>
                    <p:nvPicPr>
                      <p:cNvPr id="0" name="图片 16389"/>
                      <p:cNvPicPr>
                        <a:picLocks noChangeAspect="1"/>
                      </p:cNvPicPr>
                      <p:nvPr/>
                    </p:nvPicPr>
                    <p:blipFill>
                      <a:blip r:embed="rId13"/>
                      <a:stretch>
                        <a:fillRect/>
                      </a:stretch>
                    </p:blipFill>
                    <p:spPr>
                      <a:xfrm>
                        <a:off x="1445886" y="4332695"/>
                        <a:ext cx="219075"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3186444" y="4332695"/>
          <a:ext cx="200025" cy="657225"/>
        </p:xfrm>
        <a:graphic>
          <a:graphicData uri="http://schemas.openxmlformats.org/presentationml/2006/ole">
            <mc:AlternateContent xmlns:mc="http://schemas.openxmlformats.org/markup-compatibility/2006">
              <mc:Choice xmlns:v="urn:schemas-microsoft-com:vml" Requires="v">
                <p:oleObj spid="_x0000_s16391" name="Equation" r:id="rId14" imgW="5181600" imgH="17373600" progId="">
                  <p:embed/>
                </p:oleObj>
              </mc:Choice>
              <mc:Fallback>
                <p:oleObj name="Equation" r:id="rId14" imgW="5181600" imgH="17373600" progId="">
                  <p:embed/>
                  <p:pic>
                    <p:nvPicPr>
                      <p:cNvPr id="0" name="图片 16390"/>
                      <p:cNvPicPr>
                        <a:picLocks noChangeAspect="1"/>
                      </p:cNvPicPr>
                      <p:nvPr/>
                    </p:nvPicPr>
                    <p:blipFill>
                      <a:blip r:embed="rId15"/>
                      <a:stretch>
                        <a:fillRect/>
                      </a:stretch>
                    </p:blipFill>
                    <p:spPr>
                      <a:xfrm>
                        <a:off x="3186444" y="4332695"/>
                        <a:ext cx="20002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017158" y="4332695"/>
          <a:ext cx="209550" cy="657225"/>
        </p:xfrm>
        <a:graphic>
          <a:graphicData uri="http://schemas.openxmlformats.org/presentationml/2006/ole">
            <mc:AlternateContent xmlns:mc="http://schemas.openxmlformats.org/markup-compatibility/2006">
              <mc:Choice xmlns:v="urn:schemas-microsoft-com:vml" Requires="v">
                <p:oleObj spid="_x0000_s16392" name="Equation" r:id="rId16" imgW="5486400" imgH="17373600" progId="">
                  <p:embed/>
                </p:oleObj>
              </mc:Choice>
              <mc:Fallback>
                <p:oleObj name="Equation" r:id="rId16" imgW="5486400" imgH="17373600" progId="">
                  <p:embed/>
                  <p:pic>
                    <p:nvPicPr>
                      <p:cNvPr id="0" name="图片 16391"/>
                      <p:cNvPicPr>
                        <a:picLocks noChangeAspect="1"/>
                      </p:cNvPicPr>
                      <p:nvPr/>
                    </p:nvPicPr>
                    <p:blipFill>
                      <a:blip r:embed="rId17"/>
                      <a:stretch>
                        <a:fillRect/>
                      </a:stretch>
                    </p:blipFill>
                    <p:spPr>
                      <a:xfrm>
                        <a:off x="4017158" y="4332695"/>
                        <a:ext cx="209550" cy="657225"/>
                      </a:xfrm>
                      <a:prstGeom prst="rect">
                        <a:avLst/>
                      </a:prstGeom>
                      <a:noFill/>
                      <a:ln w="9525">
                        <a:noFill/>
                      </a:ln>
                    </p:spPr>
                  </p:pic>
                </p:oleObj>
              </mc:Fallback>
            </mc:AlternateContent>
          </a:graphicData>
        </a:graphic>
      </p:graphicFrame>
      <p:sp>
        <p:nvSpPr>
          <p:cNvPr id="13" name="文本框 8"/>
          <p:cNvSpPr txBox="1"/>
          <p:nvPr/>
        </p:nvSpPr>
        <p:spPr>
          <a:xfrm>
            <a:off x="6155532" y="1777195"/>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2749"/>
            <a:ext cx="11831400" cy="255884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设</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球和</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球碰后,</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球的速度为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,取</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球初速度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的方向为正方向,对</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球和</a:t>
            </a:r>
            <a:r>
              <a:rPr lang="zh-CN" altLang="en-US" sz="2410" i="1" kern="0" dirty="0" smtClean="0">
                <a:solidFill>
                  <a:srgbClr val="000000"/>
                </a:solidFill>
                <a:latin typeface="Times New Roman" panose="02020603050405020304" pitchFamily="65" charset="-122"/>
                <a:ea typeface="楷体_GB2312" pitchFamily="65" charset="-122"/>
              </a:rPr>
              <a:t>B</a:t>
            </a:r>
            <a:br>
              <a:rPr dirty="0"/>
            </a:br>
            <a:r>
              <a:rPr lang="zh-CN" altLang="en-US" sz="2410" kern="0" dirty="0" smtClean="0">
                <a:solidFill>
                  <a:srgbClr val="000000"/>
                </a:solidFill>
                <a:latin typeface="Times New Roman" panose="02020603050405020304" pitchFamily="65" charset="-122"/>
                <a:ea typeface="楷体_GB2312" pitchFamily="65" charset="-122"/>
              </a:rPr>
              <a:t>球组成的系统有</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75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黑体" panose="02010609060101010101"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98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球与挡板</a:t>
            </a:r>
            <a:r>
              <a:rPr lang="zh-CN" altLang="en-US" sz="2410" i="1" kern="0" dirty="0" smtClean="0">
                <a:solidFill>
                  <a:srgbClr val="000000"/>
                </a:solidFill>
                <a:latin typeface="Times New Roman" panose="02020603050405020304" pitchFamily="65" charset="-122"/>
                <a:ea typeface="楷体_GB2312" pitchFamily="65" charset="-122"/>
              </a:rPr>
              <a:t>P</a:t>
            </a:r>
            <a:r>
              <a:rPr lang="zh-CN" altLang="en-US" sz="2410" kern="0" dirty="0" smtClean="0">
                <a:solidFill>
                  <a:srgbClr val="000000"/>
                </a:solidFill>
                <a:latin typeface="Times New Roman" panose="02020603050405020304" pitchFamily="65" charset="-122"/>
                <a:ea typeface="楷体_GB2312" pitchFamily="65" charset="-122"/>
              </a:rPr>
              <a:t>发生弹性碰撞,则碰</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撞后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球的速率仍为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,由</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球能与</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球再次相撞可得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,其中</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3090" kern="0" spc="-151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&lt;</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黑体" panose="02010609060101010101" pitchFamily="65" charset="-122"/>
                <a:ea typeface="楷体_GB2312" pitchFamily="65" charset="-122"/>
              </a:rPr>
              <a:t>≤</a:t>
            </a:r>
            <a:r>
              <a:rPr lang="zh-CN" altLang="en-US" sz="3090" kern="0" spc="-143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a:t>
            </a:r>
            <a:endParaRPr lang="zh-CN" altLang="en-US" dirty="0">
              <a:solidFill>
                <a:srgbClr val="C00000"/>
              </a:solidFill>
            </a:endParaRPr>
          </a:p>
          <a:p>
            <a:pPr marL="0" indent="0" eaLnBrk="0" latinLnBrk="1" hangingPunct="0">
              <a:lnSpc>
                <a:spcPct val="150000"/>
              </a:lnSpc>
              <a:spcBef>
                <a:spcPts val="0"/>
              </a:spcBef>
              <a:buNone/>
            </a:pPr>
            <a:r>
              <a:rPr lang="zh-CN" altLang="en-US" sz="2410" kern="0" dirty="0" smtClean="0">
                <a:solidFill>
                  <a:srgbClr val="C00000"/>
                </a:solidFill>
                <a:latin typeface="Times New Roman" panose="02020603050405020304" pitchFamily="65" charset="-122"/>
                <a:ea typeface="楷体_GB2312" pitchFamily="65" charset="-122"/>
              </a:rPr>
              <a:t>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4487175" y="1211635"/>
          <a:ext cx="219074" cy="657224"/>
        </p:xfrm>
        <a:graphic>
          <a:graphicData uri="http://schemas.openxmlformats.org/presentationml/2006/ole">
            <mc:AlternateContent xmlns:mc="http://schemas.openxmlformats.org/markup-compatibility/2006">
              <mc:Choice xmlns:v="urn:schemas-microsoft-com:vml" Requires="v">
                <p:oleObj spid="_x0000_s17409" name="Equation" r:id="rId1" imgW="5791200" imgH="17373600" progId="">
                  <p:embed/>
                </p:oleObj>
              </mc:Choice>
              <mc:Fallback>
                <p:oleObj name="Equation" r:id="rId1" imgW="5791200" imgH="17373600" progId="">
                  <p:embed/>
                  <p:pic>
                    <p:nvPicPr>
                      <p:cNvPr id="0" name="图片 17408"/>
                      <p:cNvPicPr>
                        <a:picLocks noChangeAspect="1"/>
                      </p:cNvPicPr>
                      <p:nvPr/>
                    </p:nvPicPr>
                    <p:blipFill>
                      <a:blip r:embed="rId2"/>
                      <a:stretch>
                        <a:fillRect/>
                      </a:stretch>
                    </p:blipFill>
                    <p:spPr>
                      <a:xfrm>
                        <a:off x="4487175" y="1211635"/>
                        <a:ext cx="21907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915705" y="1354770"/>
          <a:ext cx="323850" cy="381000"/>
        </p:xfrm>
        <a:graphic>
          <a:graphicData uri="http://schemas.openxmlformats.org/presentationml/2006/ole">
            <mc:AlternateContent xmlns:mc="http://schemas.openxmlformats.org/markup-compatibility/2006">
              <mc:Choice xmlns:v="urn:schemas-microsoft-com:vml" Requires="v">
                <p:oleObj spid="_x0000_s17410" name="Equation" r:id="rId3" imgW="8534400" imgH="10058400" progId="">
                  <p:embed/>
                </p:oleObj>
              </mc:Choice>
              <mc:Fallback>
                <p:oleObj name="Equation" r:id="rId3" imgW="8534400" imgH="10058400" progId="">
                  <p:embed/>
                  <p:pic>
                    <p:nvPicPr>
                      <p:cNvPr id="0" name="图片 17409"/>
                      <p:cNvPicPr>
                        <a:picLocks noChangeAspect="1"/>
                      </p:cNvPicPr>
                      <p:nvPr/>
                    </p:nvPicPr>
                    <p:blipFill>
                      <a:blip r:embed="rId4"/>
                      <a:stretch>
                        <a:fillRect/>
                      </a:stretch>
                    </p:blipFill>
                    <p:spPr>
                      <a:xfrm>
                        <a:off x="4915705" y="1354770"/>
                        <a:ext cx="323850"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545555" y="1211635"/>
          <a:ext cx="219075" cy="657225"/>
        </p:xfrm>
        <a:graphic>
          <a:graphicData uri="http://schemas.openxmlformats.org/presentationml/2006/ole">
            <mc:AlternateContent xmlns:mc="http://schemas.openxmlformats.org/markup-compatibility/2006">
              <mc:Choice xmlns:v="urn:schemas-microsoft-com:vml" Requires="v">
                <p:oleObj spid="_x0000_s17411" name="Equation" r:id="rId5" imgW="5791200" imgH="17373600" progId="">
                  <p:embed/>
                </p:oleObj>
              </mc:Choice>
              <mc:Fallback>
                <p:oleObj name="Equation" r:id="rId5" imgW="5791200" imgH="17373600" progId="">
                  <p:embed/>
                  <p:pic>
                    <p:nvPicPr>
                      <p:cNvPr id="0" name="图片 17410"/>
                      <p:cNvPicPr>
                        <a:picLocks noChangeAspect="1"/>
                      </p:cNvPicPr>
                      <p:nvPr/>
                    </p:nvPicPr>
                    <p:blipFill>
                      <a:blip r:embed="rId6"/>
                      <a:stretch>
                        <a:fillRect/>
                      </a:stretch>
                    </p:blipFill>
                    <p:spPr>
                      <a:xfrm>
                        <a:off x="5545555" y="1211635"/>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6357797" y="1211635"/>
          <a:ext cx="219075" cy="657225"/>
        </p:xfrm>
        <a:graphic>
          <a:graphicData uri="http://schemas.openxmlformats.org/presentationml/2006/ole">
            <mc:AlternateContent xmlns:mc="http://schemas.openxmlformats.org/markup-compatibility/2006">
              <mc:Choice xmlns:v="urn:schemas-microsoft-com:vml" Requires="v">
                <p:oleObj spid="_x0000_s17412" name="Equation" r:id="rId7" imgW="5791200" imgH="17373600" progId="">
                  <p:embed/>
                </p:oleObj>
              </mc:Choice>
              <mc:Fallback>
                <p:oleObj name="Equation" r:id="rId7" imgW="5791200" imgH="17373600" progId="">
                  <p:embed/>
                  <p:pic>
                    <p:nvPicPr>
                      <p:cNvPr id="0" name="图片 17411"/>
                      <p:cNvPicPr>
                        <a:picLocks noChangeAspect="1"/>
                      </p:cNvPicPr>
                      <p:nvPr/>
                    </p:nvPicPr>
                    <p:blipFill>
                      <a:blip r:embed="rId8"/>
                      <a:stretch>
                        <a:fillRect/>
                      </a:stretch>
                    </p:blipFill>
                    <p:spPr>
                      <a:xfrm>
                        <a:off x="6357797" y="1211635"/>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115217" y="1354770"/>
          <a:ext cx="352424" cy="380999"/>
        </p:xfrm>
        <a:graphic>
          <a:graphicData uri="http://schemas.openxmlformats.org/presentationml/2006/ole">
            <mc:AlternateContent xmlns:mc="http://schemas.openxmlformats.org/markup-compatibility/2006">
              <mc:Choice xmlns:v="urn:schemas-microsoft-com:vml" Requires="v">
                <p:oleObj spid="_x0000_s17413" name="Equation" r:id="rId9" imgW="9448800" imgH="10058400" progId="">
                  <p:embed/>
                </p:oleObj>
              </mc:Choice>
              <mc:Fallback>
                <p:oleObj name="Equation" r:id="rId9" imgW="9448800" imgH="10058400" progId="">
                  <p:embed/>
                  <p:pic>
                    <p:nvPicPr>
                      <p:cNvPr id="0" name="图片 17412"/>
                      <p:cNvPicPr>
                        <a:picLocks noChangeAspect="1"/>
                      </p:cNvPicPr>
                      <p:nvPr/>
                    </p:nvPicPr>
                    <p:blipFill>
                      <a:blip r:embed="rId10"/>
                      <a:stretch>
                        <a:fillRect/>
                      </a:stretch>
                    </p:blipFill>
                    <p:spPr>
                      <a:xfrm>
                        <a:off x="7115217" y="1354770"/>
                        <a:ext cx="352424" cy="3809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258927" y="1912848"/>
          <a:ext cx="200024" cy="657224"/>
        </p:xfrm>
        <a:graphic>
          <a:graphicData uri="http://schemas.openxmlformats.org/presentationml/2006/ole">
            <mc:AlternateContent xmlns:mc="http://schemas.openxmlformats.org/markup-compatibility/2006">
              <mc:Choice xmlns:v="urn:schemas-microsoft-com:vml" Requires="v">
                <p:oleObj spid="_x0000_s17414" name="Equation" r:id="rId11" imgW="5181600" imgH="17373600" progId="">
                  <p:embed/>
                </p:oleObj>
              </mc:Choice>
              <mc:Fallback>
                <p:oleObj name="Equation" r:id="rId11" imgW="5181600" imgH="17373600" progId="">
                  <p:embed/>
                  <p:pic>
                    <p:nvPicPr>
                      <p:cNvPr id="0" name="图片 17413"/>
                      <p:cNvPicPr>
                        <a:picLocks noChangeAspect="1"/>
                      </p:cNvPicPr>
                      <p:nvPr/>
                    </p:nvPicPr>
                    <p:blipFill>
                      <a:blip r:embed="rId12"/>
                      <a:stretch>
                        <a:fillRect/>
                      </a:stretch>
                    </p:blipFill>
                    <p:spPr>
                      <a:xfrm>
                        <a:off x="10258927" y="1912848"/>
                        <a:ext cx="200024"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11089640" y="1912848"/>
          <a:ext cx="209549" cy="657224"/>
        </p:xfrm>
        <a:graphic>
          <a:graphicData uri="http://schemas.openxmlformats.org/presentationml/2006/ole">
            <mc:AlternateContent xmlns:mc="http://schemas.openxmlformats.org/markup-compatibility/2006">
              <mc:Choice xmlns:v="urn:schemas-microsoft-com:vml" Requires="v">
                <p:oleObj spid="_x0000_s17415" name="Equation" r:id="rId13" imgW="5486400" imgH="17373600" progId="">
                  <p:embed/>
                </p:oleObj>
              </mc:Choice>
              <mc:Fallback>
                <p:oleObj name="Equation" r:id="rId13" imgW="5486400" imgH="17373600" progId="">
                  <p:embed/>
                  <p:pic>
                    <p:nvPicPr>
                      <p:cNvPr id="0" name="图片 17414"/>
                      <p:cNvPicPr>
                        <a:picLocks noChangeAspect="1"/>
                      </p:cNvPicPr>
                      <p:nvPr/>
                    </p:nvPicPr>
                    <p:blipFill>
                      <a:blip r:embed="rId14"/>
                      <a:stretch>
                        <a:fillRect/>
                      </a:stretch>
                    </p:blipFill>
                    <p:spPr>
                      <a:xfrm>
                        <a:off x="11089640" y="1912848"/>
                        <a:ext cx="209549"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考点3　爆炸　反冲　人船模型</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一、爆炸问题</a:t>
            </a:r>
            <a:endParaRPr lang="zh-CN" altLang="en-US" b="1" dirty="0"/>
          </a:p>
        </p:txBody>
      </p:sp>
      <p:graphicFrame>
        <p:nvGraphicFramePr>
          <p:cNvPr id="11" name="表格 2"/>
          <p:cNvGraphicFramePr>
            <a:graphicFrameLocks noGrp="1"/>
          </p:cNvGraphicFramePr>
          <p:nvPr/>
        </p:nvGraphicFramePr>
        <p:xfrm>
          <a:off x="468000" y="1937619"/>
          <a:ext cx="11268000" cy="3125724"/>
        </p:xfrm>
        <a:graphic>
          <a:graphicData uri="http://schemas.openxmlformats.org/drawingml/2006/table">
            <a:tbl>
              <a:tblPr/>
              <a:tblGrid>
                <a:gridCol w="829748"/>
                <a:gridCol w="1285884"/>
                <a:gridCol w="9152368"/>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概念</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一个物体由于内力的巨大作用而分为两个或两个以上物体的过程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0">
                <a:tc rowSpan="3">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特点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动量守恒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由于爆炸是在极短时间内</a:t>
                      </a:r>
                      <a:r>
                        <a:rPr lang="zh-CN" altLang="en-US" sz="2010" kern="0" dirty="0" smtClean="0">
                          <a:solidFill>
                            <a:srgbClr val="000000"/>
                          </a:solidFill>
                          <a:latin typeface="Times New Roman" panose="02020603050405020304" pitchFamily="65" charset="-122"/>
                          <a:ea typeface="华文细黑" panose="02010600040101010101" pitchFamily="65" charset="-122"/>
                        </a:rPr>
                        <a:t>完成的</a:t>
                      </a:r>
                      <a:r>
                        <a:rPr lang="zh-CN" altLang="en-US" sz="2010" kern="0" dirty="0" smtClean="0">
                          <a:solidFill>
                            <a:srgbClr val="000000"/>
                          </a:solidFill>
                          <a:latin typeface="Times New Roman" panose="02020603050405020304" pitchFamily="65" charset="-122"/>
                          <a:ea typeface="华文细黑" panose="02010600040101010101" pitchFamily="65" charset="-122"/>
                        </a:rPr>
                        <a:t>,爆炸物体间的相互作用力</a:t>
                      </a:r>
                      <a:r>
                        <a:rPr lang="zh-CN" altLang="en-US" sz="2010" kern="0" dirty="0" smtClean="0">
                          <a:solidFill>
                            <a:srgbClr val="000000"/>
                          </a:solidFill>
                          <a:latin typeface="Times New Roman" panose="02020603050405020304" pitchFamily="65" charset="-122"/>
                          <a:ea typeface="华文细黑" panose="02010600040101010101" pitchFamily="65" charset="-122"/>
                        </a:rPr>
                        <a:t>远大</a:t>
                      </a:r>
                      <a:r>
                        <a:rPr lang="zh-CN" altLang="en-US" sz="2010" kern="0" dirty="0" smtClean="0">
                          <a:solidFill>
                            <a:srgbClr val="000000"/>
                          </a:solidFill>
                          <a:latin typeface="Times New Roman" panose="02020603050405020304" pitchFamily="65" charset="-122"/>
                          <a:ea typeface="华文细黑" panose="02010600040101010101" pitchFamily="65" charset="-122"/>
                        </a:rPr>
                        <a:t>于受到的外力,所以在爆炸</a:t>
                      </a:r>
                      <a:r>
                        <a:rPr lang="zh-CN" altLang="en-US" sz="2010" kern="0" dirty="0" smtClean="0">
                          <a:solidFill>
                            <a:srgbClr val="000000"/>
                          </a:solidFill>
                          <a:latin typeface="Times New Roman" panose="02020603050405020304" pitchFamily="65" charset="-122"/>
                          <a:ea typeface="华文细黑" panose="02010600040101010101" pitchFamily="65" charset="-122"/>
                        </a:rPr>
                        <a:t>过程</a:t>
                      </a:r>
                      <a:r>
                        <a:rPr lang="zh-CN" altLang="en-US" sz="2010" kern="0" dirty="0" smtClean="0">
                          <a:solidFill>
                            <a:srgbClr val="000000"/>
                          </a:solidFill>
                          <a:latin typeface="Times New Roman" panose="02020603050405020304" pitchFamily="65" charset="-122"/>
                          <a:ea typeface="华文细黑" panose="02010600040101010101" pitchFamily="65" charset="-122"/>
                        </a:rPr>
                        <a:t>中,系统的动量守恒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动能增加</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在爆炸过程中,因为有其他</a:t>
                      </a:r>
                      <a:r>
                        <a:rPr lang="zh-CN" altLang="en-US" sz="2010" kern="0" dirty="0" smtClean="0">
                          <a:solidFill>
                            <a:srgbClr val="000000"/>
                          </a:solidFill>
                          <a:latin typeface="Times New Roman" panose="02020603050405020304" pitchFamily="65" charset="-122"/>
                          <a:ea typeface="华文细黑" panose="02010600040101010101" pitchFamily="65" charset="-122"/>
                        </a:rPr>
                        <a:t>形式的</a:t>
                      </a:r>
                      <a:r>
                        <a:rPr lang="zh-CN" altLang="en-US" sz="2010" kern="0" dirty="0" smtClean="0">
                          <a:solidFill>
                            <a:srgbClr val="000000"/>
                          </a:solidFill>
                          <a:latin typeface="Times New Roman" panose="02020603050405020304" pitchFamily="65" charset="-122"/>
                          <a:ea typeface="华文细黑" panose="02010600040101010101" pitchFamily="65" charset="-122"/>
                        </a:rPr>
                        <a:t>能量转化为动能,所以</a:t>
                      </a:r>
                      <a:r>
                        <a:rPr lang="zh-CN" altLang="en-US" sz="2010" u="sng" kern="0" dirty="0" smtClean="0">
                          <a:solidFill>
                            <a:srgbClr val="000000"/>
                          </a:solidFill>
                          <a:latin typeface="Times New Roman" panose="02020603050405020304" pitchFamily="65" charset="-122"/>
                          <a:ea typeface="华文细黑" panose="02010600040101010101" pitchFamily="65" charset="-122"/>
                        </a:rPr>
                        <a:t>爆炸</a:t>
                      </a:r>
                      <a:r>
                        <a:rPr lang="zh-CN" altLang="en-US" sz="2010" u="sng" kern="0" dirty="0" smtClean="0">
                          <a:solidFill>
                            <a:srgbClr val="000000"/>
                          </a:solidFill>
                          <a:latin typeface="Times New Roman" panose="02020603050405020304" pitchFamily="65" charset="-122"/>
                          <a:ea typeface="华文细黑" panose="02010600040101010101" pitchFamily="65" charset="-122"/>
                        </a:rPr>
                        <a:t>后系统</a:t>
                      </a:r>
                      <a:r>
                        <a:rPr lang="zh-CN" altLang="en-US" sz="2010" u="sng" kern="0" dirty="0" smtClean="0">
                          <a:solidFill>
                            <a:srgbClr val="000000"/>
                          </a:solidFill>
                          <a:latin typeface="Times New Roman" panose="02020603050405020304" pitchFamily="65" charset="-122"/>
                          <a:ea typeface="华文细黑" panose="02010600040101010101" pitchFamily="65" charset="-122"/>
                        </a:rPr>
                        <a:t>的总动能增加</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位置不变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爆炸的时间极短,因而在爆炸</a:t>
                      </a:r>
                      <a:r>
                        <a:rPr lang="zh-CN" altLang="en-US" sz="2010" kern="0" dirty="0" smtClean="0">
                          <a:solidFill>
                            <a:srgbClr val="000000"/>
                          </a:solidFill>
                          <a:latin typeface="Times New Roman" panose="02020603050405020304" pitchFamily="65" charset="-122"/>
                          <a:ea typeface="华文细黑" panose="02010600040101010101" pitchFamily="65" charset="-122"/>
                        </a:rPr>
                        <a:t>过程</a:t>
                      </a:r>
                      <a:r>
                        <a:rPr lang="zh-CN" altLang="en-US" sz="2010" kern="0" dirty="0" smtClean="0">
                          <a:solidFill>
                            <a:srgbClr val="000000"/>
                          </a:solidFill>
                          <a:latin typeface="Times New Roman" panose="02020603050405020304" pitchFamily="65" charset="-122"/>
                          <a:ea typeface="华文细黑" panose="02010600040101010101" pitchFamily="65" charset="-122"/>
                        </a:rPr>
                        <a:t>中,物体产生的位移很小,</a:t>
                      </a:r>
                      <a:r>
                        <a:rPr lang="zh-CN" altLang="en-US" sz="2010" kern="0" dirty="0" smtClean="0">
                          <a:solidFill>
                            <a:srgbClr val="000000"/>
                          </a:solidFill>
                          <a:latin typeface="Times New Roman" panose="02020603050405020304" pitchFamily="65" charset="-122"/>
                          <a:ea typeface="华文细黑" panose="02010600040101010101" pitchFamily="65" charset="-122"/>
                        </a:rPr>
                        <a:t>一般忽略</a:t>
                      </a:r>
                      <a:r>
                        <a:rPr lang="zh-CN" altLang="en-US" sz="2010" kern="0" dirty="0" smtClean="0">
                          <a:solidFill>
                            <a:srgbClr val="000000"/>
                          </a:solidFill>
                          <a:latin typeface="Times New Roman" panose="02020603050405020304" pitchFamily="65" charset="-122"/>
                          <a:ea typeface="华文细黑" panose="02010600040101010101" pitchFamily="65" charset="-122"/>
                        </a:rPr>
                        <a:t>不计,即认为位置不变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二、反冲现象</a:t>
            </a:r>
            <a:endParaRPr lang="zh-CN" altLang="en-US" b="1"/>
          </a:p>
        </p:txBody>
      </p:sp>
      <p:graphicFrame>
        <p:nvGraphicFramePr>
          <p:cNvPr id="3" name="表格 2"/>
          <p:cNvGraphicFramePr>
            <a:graphicFrameLocks noGrp="1"/>
          </p:cNvGraphicFramePr>
          <p:nvPr/>
        </p:nvGraphicFramePr>
        <p:xfrm>
          <a:off x="468000" y="1294677"/>
          <a:ext cx="11268000" cy="3125724"/>
        </p:xfrm>
        <a:graphic>
          <a:graphicData uri="http://schemas.openxmlformats.org/drawingml/2006/table">
            <a:tbl>
              <a:tblPr/>
              <a:tblGrid>
                <a:gridCol w="1258376"/>
                <a:gridCol w="1285884"/>
                <a:gridCol w="8723740"/>
              </a:tblGrid>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概念</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根据动量守恒定律,如果一个静止的物体在内力的作用下分裂为</a:t>
                      </a:r>
                      <a:r>
                        <a:rPr lang="zh-CN" altLang="en-US" sz="2010" kern="0" dirty="0" smtClean="0">
                          <a:solidFill>
                            <a:srgbClr val="000000"/>
                          </a:solidFill>
                          <a:latin typeface="Times New Roman" panose="02020603050405020304" pitchFamily="65" charset="-122"/>
                          <a:ea typeface="华文细黑" panose="02010600040101010101" pitchFamily="65" charset="-122"/>
                        </a:rPr>
                        <a:t>两部分</a:t>
                      </a:r>
                      <a:r>
                        <a:rPr lang="zh-CN" altLang="en-US" sz="2010" kern="0" dirty="0" smtClean="0">
                          <a:solidFill>
                            <a:srgbClr val="000000"/>
                          </a:solidFill>
                          <a:latin typeface="Times New Roman" panose="02020603050405020304" pitchFamily="65" charset="-122"/>
                          <a:ea typeface="华文细黑" panose="02010600040101010101" pitchFamily="65" charset="-122"/>
                        </a:rPr>
                        <a:t>,一部分向某个方向运动,另一部分必然向相反的方向运动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0">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作用原理</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grid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反冲运动是系统内物体之间的作用力和反作用力产生的效果</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hMerge="1">
                  <a:tcPr marL="45720" marR="45720"/>
                </a:tc>
              </a:tr>
              <a:tr h="0">
                <a:tc rowSpan="2">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特点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动量守恒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反冲运动中系统不受外力或</a:t>
                      </a:r>
                      <a:r>
                        <a:rPr lang="zh-CN" altLang="en-US" sz="2010" kern="0" dirty="0" smtClean="0">
                          <a:solidFill>
                            <a:srgbClr val="000000"/>
                          </a:solidFill>
                          <a:latin typeface="Times New Roman" panose="02020603050405020304" pitchFamily="65" charset="-122"/>
                          <a:ea typeface="华文细黑" panose="02010600040101010101" pitchFamily="65" charset="-122"/>
                        </a:rPr>
                        <a:t>内力远大</a:t>
                      </a:r>
                      <a:r>
                        <a:rPr lang="zh-CN" altLang="en-US" sz="2010" kern="0" dirty="0" smtClean="0">
                          <a:solidFill>
                            <a:srgbClr val="000000"/>
                          </a:solidFill>
                          <a:latin typeface="Times New Roman" panose="02020603050405020304" pitchFamily="65" charset="-122"/>
                          <a:ea typeface="华文细黑" panose="02010600040101010101" pitchFamily="65" charset="-122"/>
                        </a:rPr>
                        <a:t>于外力,所以反冲运动</a:t>
                      </a:r>
                      <a:r>
                        <a:rPr lang="zh-CN" altLang="en-US" sz="2010" kern="0" dirty="0" smtClean="0">
                          <a:solidFill>
                            <a:srgbClr val="000000"/>
                          </a:solidFill>
                          <a:latin typeface="Times New Roman" panose="02020603050405020304" pitchFamily="65" charset="-122"/>
                          <a:ea typeface="华文细黑" panose="02010600040101010101" pitchFamily="65" charset="-122"/>
                        </a:rPr>
                        <a:t>遵循动量守恒定律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动能增加</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反冲运动中,作用力与</a:t>
                      </a:r>
                      <a:r>
                        <a:rPr lang="zh-CN" altLang="en-US" sz="2010" kern="0" dirty="0" smtClean="0">
                          <a:solidFill>
                            <a:srgbClr val="000000"/>
                          </a:solidFill>
                          <a:latin typeface="Times New Roman" panose="02020603050405020304" pitchFamily="65" charset="-122"/>
                          <a:ea typeface="华文细黑" panose="02010600040101010101" pitchFamily="65" charset="-122"/>
                        </a:rPr>
                        <a:t>反作用力均</a:t>
                      </a:r>
                      <a:r>
                        <a:rPr lang="zh-CN" altLang="en-US" sz="2010" kern="0" dirty="0" smtClean="0">
                          <a:solidFill>
                            <a:srgbClr val="000000"/>
                          </a:solidFill>
                          <a:latin typeface="Times New Roman" panose="02020603050405020304" pitchFamily="65" charset="-122"/>
                          <a:ea typeface="华文细黑" panose="02010600040101010101" pitchFamily="65" charset="-122"/>
                        </a:rPr>
                        <a:t>做正功,有其他形式的能</a:t>
                      </a:r>
                      <a:r>
                        <a:rPr lang="zh-CN" altLang="en-US" sz="2010" kern="0" dirty="0" smtClean="0">
                          <a:solidFill>
                            <a:srgbClr val="000000"/>
                          </a:solidFill>
                          <a:latin typeface="Times New Roman" panose="02020603050405020304" pitchFamily="65" charset="-122"/>
                          <a:ea typeface="华文细黑" panose="02010600040101010101" pitchFamily="65" charset="-122"/>
                        </a:rPr>
                        <a:t>转化为</a:t>
                      </a:r>
                      <a:r>
                        <a:rPr lang="zh-CN" altLang="en-US" sz="2010" kern="0" dirty="0" smtClean="0">
                          <a:solidFill>
                            <a:srgbClr val="000000"/>
                          </a:solidFill>
                          <a:latin typeface="Times New Roman" panose="02020603050405020304" pitchFamily="65" charset="-122"/>
                          <a:ea typeface="华文细黑" panose="02010600040101010101" pitchFamily="65" charset="-122"/>
                        </a:rPr>
                        <a:t>动能,所以系统的总动能增加</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三、人船模型</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1.模型图示</a:t>
            </a:r>
            <a:endParaRPr lang="zh-CN" altLang="en-US" b="1" dirty="0"/>
          </a:p>
          <a:p>
            <a:pPr marL="0" indent="0" eaLnBrk="0" latinLnBrk="1" hangingPunct="0">
              <a:lnSpc>
                <a:spcPct val="150000"/>
              </a:lnSpc>
              <a:spcBef>
                <a:spcPts val="145"/>
              </a:spcBef>
              <a:buNone/>
            </a:pPr>
            <a:r>
              <a:rPr lang="zh-CN" altLang="en-US" sz="6450" kern="0" spc="5922"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36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2.模型特点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(1)两者满足动量守恒定律:</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人</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船</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(2)两者的位移大小满足:</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3120" kern="0" spc="-4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3120" kern="0" spc="-4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=0,</a:t>
            </a:r>
            <a:endParaRPr lang="zh-CN" altLang="en-US" dirty="0"/>
          </a:p>
          <a:p>
            <a:pPr marL="0" indent="0" eaLnBrk="0" latinLnBrk="1" hangingPunct="0">
              <a:lnSpc>
                <a:spcPct val="150000"/>
              </a:lnSpc>
              <a:spcBef>
                <a:spcPts val="5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人</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船</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,得</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人</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3286"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船</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3286"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14.jpeg"/>
          <p:cNvPicPr>
            <a:picLocks noChangeAspect="1"/>
          </p:cNvPicPr>
          <p:nvPr/>
        </p:nvPicPr>
        <p:blipFill>
          <a:blip r:embed="rId1"/>
          <a:stretch>
            <a:fillRect/>
          </a:stretch>
        </p:blipFill>
        <p:spPr>
          <a:xfrm>
            <a:off x="5012524" y="1634319"/>
            <a:ext cx="2071702" cy="2159591"/>
          </a:xfrm>
          <a:prstGeom prst="rect">
            <a:avLst/>
          </a:prstGeom>
        </p:spPr>
      </p:pic>
      <p:graphicFrame>
        <p:nvGraphicFramePr>
          <p:cNvPr id="5" name="对象 4"/>
          <p:cNvGraphicFramePr>
            <a:graphicFrameLocks noChangeAspect="1"/>
          </p:cNvGraphicFramePr>
          <p:nvPr/>
        </p:nvGraphicFramePr>
        <p:xfrm>
          <a:off x="3873271" y="4690098"/>
          <a:ext cx="390524" cy="666749"/>
        </p:xfrm>
        <a:graphic>
          <a:graphicData uri="http://schemas.openxmlformats.org/presentationml/2006/ole">
            <mc:AlternateContent xmlns:mc="http://schemas.openxmlformats.org/markup-compatibility/2006">
              <mc:Choice xmlns:v="urn:schemas-microsoft-com:vml" Requires="v">
                <p:oleObj spid="_x0000_s18433" name="Equation" r:id="rId2" imgW="10363200" imgH="17678400" progId="">
                  <p:embed/>
                </p:oleObj>
              </mc:Choice>
              <mc:Fallback>
                <p:oleObj name="Equation" r:id="rId2" imgW="10363200" imgH="17678400" progId="">
                  <p:embed/>
                  <p:pic>
                    <p:nvPicPr>
                      <p:cNvPr id="0" name="图片 18432"/>
                      <p:cNvPicPr>
                        <a:picLocks noChangeAspect="1"/>
                      </p:cNvPicPr>
                      <p:nvPr/>
                    </p:nvPicPr>
                    <p:blipFill>
                      <a:blip r:embed="rId3"/>
                      <a:stretch>
                        <a:fillRect/>
                      </a:stretch>
                    </p:blipFill>
                    <p:spPr>
                      <a:xfrm>
                        <a:off x="3873271" y="4690098"/>
                        <a:ext cx="390524" cy="66674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610572" y="4690098"/>
          <a:ext cx="390524" cy="666749"/>
        </p:xfrm>
        <a:graphic>
          <a:graphicData uri="http://schemas.openxmlformats.org/presentationml/2006/ole">
            <mc:AlternateContent xmlns:mc="http://schemas.openxmlformats.org/markup-compatibility/2006">
              <mc:Choice xmlns:v="urn:schemas-microsoft-com:vml" Requires="v">
                <p:oleObj spid="_x0000_s18434" name="Equation" r:id="rId4" imgW="10363200" imgH="17678400" progId="">
                  <p:embed/>
                </p:oleObj>
              </mc:Choice>
              <mc:Fallback>
                <p:oleObj name="Equation" r:id="rId4" imgW="10363200" imgH="17678400" progId="">
                  <p:embed/>
                  <p:pic>
                    <p:nvPicPr>
                      <p:cNvPr id="0" name="图片 18433"/>
                      <p:cNvPicPr>
                        <a:picLocks noChangeAspect="1"/>
                      </p:cNvPicPr>
                      <p:nvPr/>
                    </p:nvPicPr>
                    <p:blipFill>
                      <a:blip r:embed="rId5"/>
                      <a:stretch>
                        <a:fillRect/>
                      </a:stretch>
                    </p:blipFill>
                    <p:spPr>
                      <a:xfrm>
                        <a:off x="4610572" y="4690098"/>
                        <a:ext cx="390524" cy="66674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399365" y="5421668"/>
          <a:ext cx="809625" cy="657224"/>
        </p:xfrm>
        <a:graphic>
          <a:graphicData uri="http://schemas.openxmlformats.org/presentationml/2006/ole">
            <mc:AlternateContent xmlns:mc="http://schemas.openxmlformats.org/markup-compatibility/2006">
              <mc:Choice xmlns:v="urn:schemas-microsoft-com:vml" Requires="v">
                <p:oleObj spid="_x0000_s18435" name="Equation" r:id="rId6" imgW="21336000" imgH="17373600" progId="">
                  <p:embed/>
                </p:oleObj>
              </mc:Choice>
              <mc:Fallback>
                <p:oleObj name="Equation" r:id="rId6" imgW="21336000" imgH="17373600" progId="">
                  <p:embed/>
                  <p:pic>
                    <p:nvPicPr>
                      <p:cNvPr id="0" name="图片 18434"/>
                      <p:cNvPicPr>
                        <a:picLocks noChangeAspect="1"/>
                      </p:cNvPicPr>
                      <p:nvPr/>
                    </p:nvPicPr>
                    <p:blipFill>
                      <a:blip r:embed="rId7"/>
                      <a:stretch>
                        <a:fillRect/>
                      </a:stretch>
                    </p:blipFill>
                    <p:spPr>
                      <a:xfrm>
                        <a:off x="2399365" y="5421668"/>
                        <a:ext cx="809625" cy="657224"/>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913928" y="5421668"/>
          <a:ext cx="809624" cy="657224"/>
        </p:xfrm>
        <a:graphic>
          <a:graphicData uri="http://schemas.openxmlformats.org/presentationml/2006/ole">
            <mc:AlternateContent xmlns:mc="http://schemas.openxmlformats.org/markup-compatibility/2006">
              <mc:Choice xmlns:v="urn:schemas-microsoft-com:vml" Requires="v">
                <p:oleObj spid="_x0000_s18436" name="Equation" r:id="rId8" imgW="21336000" imgH="17373600" progId="">
                  <p:embed/>
                </p:oleObj>
              </mc:Choice>
              <mc:Fallback>
                <p:oleObj name="Equation" r:id="rId8" imgW="21336000" imgH="17373600" progId="">
                  <p:embed/>
                  <p:pic>
                    <p:nvPicPr>
                      <p:cNvPr id="0" name="图片 18435"/>
                      <p:cNvPicPr>
                        <a:picLocks noChangeAspect="1"/>
                      </p:cNvPicPr>
                      <p:nvPr/>
                    </p:nvPicPr>
                    <p:blipFill>
                      <a:blip r:embed="rId9"/>
                      <a:stretch>
                        <a:fillRect/>
                      </a:stretch>
                    </p:blipFill>
                    <p:spPr>
                      <a:xfrm>
                        <a:off x="3913928" y="5421668"/>
                        <a:ext cx="80962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7995" y="755650"/>
            <a:ext cx="11831320" cy="3752215"/>
          </a:xfrm>
          <a:prstGeom prst="rect">
            <a:avLst/>
          </a:prstGeom>
          <a:noFill/>
        </p:spPr>
        <p:txBody>
          <a:bodyPr wrap="square" lIns="0" tIns="0" rIns="0" bIns="0" rtlCol="0">
            <a:no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3.运动特点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(1)人动则船动,人静则船静,人快船快,人慢船慢,人左船右。</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(2)人、船位移比等于二者质量的反比;人、船平均速度(或瞬时速度)比等于它们质量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的反比,即</a:t>
            </a:r>
            <a:r>
              <a:rPr lang="zh-CN" altLang="en-US" sz="6000" kern="0" spc="-292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6000" kern="0" spc="-307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5175" kern="0" spc="-240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1763395" y="3060065"/>
          <a:ext cx="344805" cy="662305"/>
        </p:xfrm>
        <a:graphic>
          <a:graphicData uri="http://schemas.openxmlformats.org/presentationml/2006/ole">
            <mc:AlternateContent xmlns:mc="http://schemas.openxmlformats.org/markup-compatibility/2006">
              <mc:Choice xmlns:v="urn:schemas-microsoft-com:vml" Requires="v">
                <p:oleObj spid="_x0000_s19457" name="Equation" r:id="rId1" imgW="431800" imgH="838200" progId="Equation.DSMT4">
                  <p:embed/>
                </p:oleObj>
              </mc:Choice>
              <mc:Fallback>
                <p:oleObj name="Equation" r:id="rId1" imgW="431800" imgH="838200" progId="Equation.DSMT4">
                  <p:embed/>
                  <p:pic>
                    <p:nvPicPr>
                      <p:cNvPr id="0" name="图片 19456"/>
                      <p:cNvPicPr>
                        <a:picLocks noChangeAspect="1"/>
                      </p:cNvPicPr>
                      <p:nvPr/>
                    </p:nvPicPr>
                    <p:blipFill>
                      <a:blip r:embed="rId2"/>
                      <a:stretch>
                        <a:fillRect/>
                      </a:stretch>
                    </p:blipFill>
                    <p:spPr>
                      <a:xfrm>
                        <a:off x="1763395" y="3060065"/>
                        <a:ext cx="344805" cy="66230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339615" y="3060245"/>
          <a:ext cx="352901" cy="723899"/>
        </p:xfrm>
        <a:graphic>
          <a:graphicData uri="http://schemas.openxmlformats.org/presentationml/2006/ole">
            <mc:AlternateContent xmlns:mc="http://schemas.openxmlformats.org/markup-compatibility/2006">
              <mc:Choice xmlns:v="urn:schemas-microsoft-com:vml" Requires="v">
                <p:oleObj spid="_x0000_s19458" name="Equation" r:id="rId3" imgW="9753600" imgH="20116800" progId="">
                  <p:embed/>
                </p:oleObj>
              </mc:Choice>
              <mc:Fallback>
                <p:oleObj name="Equation" r:id="rId3" imgW="9753600" imgH="20116800" progId="">
                  <p:embed/>
                  <p:pic>
                    <p:nvPicPr>
                      <p:cNvPr id="0" name="图片 19457"/>
                      <p:cNvPicPr>
                        <a:picLocks noChangeAspect="1"/>
                      </p:cNvPicPr>
                      <p:nvPr/>
                    </p:nvPicPr>
                    <p:blipFill>
                      <a:blip r:embed="rId4"/>
                      <a:stretch>
                        <a:fillRect/>
                      </a:stretch>
                    </p:blipFill>
                    <p:spPr>
                      <a:xfrm>
                        <a:off x="2339615" y="3060245"/>
                        <a:ext cx="352901" cy="7238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915920" y="3131820"/>
          <a:ext cx="292100" cy="545465"/>
        </p:xfrm>
        <a:graphic>
          <a:graphicData uri="http://schemas.openxmlformats.org/presentationml/2006/ole">
            <mc:AlternateContent xmlns:mc="http://schemas.openxmlformats.org/markup-compatibility/2006">
              <mc:Choice xmlns:v="urn:schemas-microsoft-com:vml" Requires="v">
                <p:oleObj spid="_x0000_s19459" name="Equation" r:id="rId5" imgW="393700" imgH="723900" progId="Equation.DSMT4">
                  <p:embed/>
                </p:oleObj>
              </mc:Choice>
              <mc:Fallback>
                <p:oleObj name="Equation" r:id="rId5" imgW="393700" imgH="723900" progId="Equation.DSMT4">
                  <p:embed/>
                  <p:pic>
                    <p:nvPicPr>
                      <p:cNvPr id="0" name="图片 19458"/>
                      <p:cNvPicPr>
                        <a:picLocks noChangeAspect="1"/>
                      </p:cNvPicPr>
                      <p:nvPr/>
                    </p:nvPicPr>
                    <p:blipFill>
                      <a:blip r:embed="rId6"/>
                      <a:stretch>
                        <a:fillRect/>
                      </a:stretch>
                    </p:blipFill>
                    <p:spPr>
                      <a:xfrm>
                        <a:off x="2915920" y="3131820"/>
                        <a:ext cx="292100" cy="54546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2749"/>
            <a:ext cx="11831400" cy="242778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6</a:t>
            </a:r>
            <a:r>
              <a:rPr lang="zh-CN" altLang="en-US" sz="2410" kern="0" dirty="0" smtClean="0">
                <a:solidFill>
                  <a:srgbClr val="000000"/>
                </a:solidFill>
                <a:latin typeface="Times New Roman" panose="02020603050405020304" pitchFamily="65" charset="-122"/>
                <a:ea typeface="华文细黑" panose="02010600040101010101" pitchFamily="65" charset="-122"/>
              </a:rPr>
              <a:t>　将静止的质量为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(含燃料)的导弹点火升空,在极短时间内以相对地面的</a:t>
            </a:r>
            <a:r>
              <a:rPr lang="zh-CN" altLang="en-US" sz="2410" kern="0" dirty="0" smtClean="0">
                <a:solidFill>
                  <a:srgbClr val="000000"/>
                </a:solidFill>
                <a:latin typeface="Times New Roman" panose="02020603050405020304" pitchFamily="65" charset="-122"/>
                <a:ea typeface="华文细黑" panose="02010600040101010101" pitchFamily="65" charset="-122"/>
              </a:rPr>
              <a:t>速度</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竖直向下喷出质量为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的炽热气体,忽略喷气过程中重力和空气阻力的影响,则喷气结</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束时导弹获得的速度大小是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3090" kern="0" spc="-31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　    B.</a:t>
            </a:r>
            <a:r>
              <a:rPr lang="zh-CN" altLang="en-US" sz="3090" kern="0" spc="-31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　    C.</a:t>
            </a:r>
            <a:r>
              <a:rPr lang="zh-CN" altLang="en-US" sz="3090" kern="0" spc="3136"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3090" kern="0" spc="3136"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4" name="对象 3"/>
          <p:cNvGraphicFramePr>
            <a:graphicFrameLocks noChangeAspect="1"/>
          </p:cNvGraphicFramePr>
          <p:nvPr/>
        </p:nvGraphicFramePr>
        <p:xfrm>
          <a:off x="765483" y="2342465"/>
          <a:ext cx="352425" cy="657224"/>
        </p:xfrm>
        <a:graphic>
          <a:graphicData uri="http://schemas.openxmlformats.org/presentationml/2006/ole">
            <mc:AlternateContent xmlns:mc="http://schemas.openxmlformats.org/markup-compatibility/2006">
              <mc:Choice xmlns:v="urn:schemas-microsoft-com:vml" Requires="v">
                <p:oleObj spid="_x0000_s20481" name="Equation" r:id="rId1" imgW="9448800" imgH="17373600" progId="">
                  <p:embed/>
                </p:oleObj>
              </mc:Choice>
              <mc:Fallback>
                <p:oleObj name="Equation" r:id="rId1" imgW="9448800" imgH="17373600" progId="">
                  <p:embed/>
                  <p:pic>
                    <p:nvPicPr>
                      <p:cNvPr id="0" name="图片 20480"/>
                      <p:cNvPicPr>
                        <a:picLocks noChangeAspect="1"/>
                      </p:cNvPicPr>
                      <p:nvPr/>
                    </p:nvPicPr>
                    <p:blipFill>
                      <a:blip r:embed="rId2"/>
                      <a:stretch>
                        <a:fillRect/>
                      </a:stretch>
                    </p:blipFill>
                    <p:spPr>
                      <a:xfrm>
                        <a:off x="765483" y="2342465"/>
                        <a:ext cx="352425"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221648" y="2342465"/>
          <a:ext cx="352424" cy="657224"/>
        </p:xfrm>
        <a:graphic>
          <a:graphicData uri="http://schemas.openxmlformats.org/presentationml/2006/ole">
            <mc:AlternateContent xmlns:mc="http://schemas.openxmlformats.org/markup-compatibility/2006">
              <mc:Choice xmlns:v="urn:schemas-microsoft-com:vml" Requires="v">
                <p:oleObj spid="_x0000_s20482" name="Equation" r:id="rId3" imgW="9448800" imgH="17373600" progId="">
                  <p:embed/>
                </p:oleObj>
              </mc:Choice>
              <mc:Fallback>
                <p:oleObj name="Equation" r:id="rId3" imgW="9448800" imgH="17373600" progId="">
                  <p:embed/>
                  <p:pic>
                    <p:nvPicPr>
                      <p:cNvPr id="0" name="图片 20481"/>
                      <p:cNvPicPr>
                        <a:picLocks noChangeAspect="1"/>
                      </p:cNvPicPr>
                      <p:nvPr/>
                    </p:nvPicPr>
                    <p:blipFill>
                      <a:blip r:embed="rId4"/>
                      <a:stretch>
                        <a:fillRect/>
                      </a:stretch>
                    </p:blipFill>
                    <p:spPr>
                      <a:xfrm>
                        <a:off x="2221648" y="2342465"/>
                        <a:ext cx="35242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677812" y="2342465"/>
          <a:ext cx="790575" cy="657225"/>
        </p:xfrm>
        <a:graphic>
          <a:graphicData uri="http://schemas.openxmlformats.org/presentationml/2006/ole">
            <mc:AlternateContent xmlns:mc="http://schemas.openxmlformats.org/markup-compatibility/2006">
              <mc:Choice xmlns:v="urn:schemas-microsoft-com:vml" Requires="v">
                <p:oleObj spid="_x0000_s20483" name="Equation" r:id="rId5" imgW="21031200" imgH="17373600" progId="">
                  <p:embed/>
                </p:oleObj>
              </mc:Choice>
              <mc:Fallback>
                <p:oleObj name="Equation" r:id="rId5" imgW="21031200" imgH="17373600" progId="">
                  <p:embed/>
                  <p:pic>
                    <p:nvPicPr>
                      <p:cNvPr id="0" name="图片 20482"/>
                      <p:cNvPicPr>
                        <a:picLocks noChangeAspect="1"/>
                      </p:cNvPicPr>
                      <p:nvPr/>
                    </p:nvPicPr>
                    <p:blipFill>
                      <a:blip r:embed="rId6"/>
                      <a:stretch>
                        <a:fillRect/>
                      </a:stretch>
                    </p:blipFill>
                    <p:spPr>
                      <a:xfrm>
                        <a:off x="3677812" y="2342465"/>
                        <a:ext cx="7905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589011" y="2342465"/>
          <a:ext cx="790575" cy="657225"/>
        </p:xfrm>
        <a:graphic>
          <a:graphicData uri="http://schemas.openxmlformats.org/presentationml/2006/ole">
            <mc:AlternateContent xmlns:mc="http://schemas.openxmlformats.org/markup-compatibility/2006">
              <mc:Choice xmlns:v="urn:schemas-microsoft-com:vml" Requires="v">
                <p:oleObj spid="_x0000_s20484" name="Equation" r:id="rId7" imgW="21031200" imgH="17373600" progId="">
                  <p:embed/>
                </p:oleObj>
              </mc:Choice>
              <mc:Fallback>
                <p:oleObj name="Equation" r:id="rId7" imgW="21031200" imgH="17373600" progId="">
                  <p:embed/>
                  <p:pic>
                    <p:nvPicPr>
                      <p:cNvPr id="0" name="图片 20483"/>
                      <p:cNvPicPr>
                        <a:picLocks noChangeAspect="1"/>
                      </p:cNvPicPr>
                      <p:nvPr/>
                    </p:nvPicPr>
                    <p:blipFill>
                      <a:blip r:embed="rId8"/>
                      <a:stretch>
                        <a:fillRect/>
                      </a:stretch>
                    </p:blipFill>
                    <p:spPr>
                      <a:xfrm>
                        <a:off x="5589011" y="2342465"/>
                        <a:ext cx="790575" cy="657225"/>
                      </a:xfrm>
                      <a:prstGeom prst="rect">
                        <a:avLst/>
                      </a:prstGeom>
                      <a:noFill/>
                      <a:ln w="9525">
                        <a:noFill/>
                      </a:ln>
                    </p:spPr>
                  </p:pic>
                </p:oleObj>
              </mc:Fallback>
            </mc:AlternateContent>
          </a:graphicData>
        </a:graphic>
      </p:graphicFrame>
      <p:sp>
        <p:nvSpPr>
          <p:cNvPr id="8" name="文本框 8"/>
          <p:cNvSpPr txBox="1"/>
          <p:nvPr/>
        </p:nvSpPr>
        <p:spPr>
          <a:xfrm>
            <a:off x="4655334" y="1777195"/>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D</a:t>
            </a:r>
            <a:endParaRPr lang="zh-CN" altLang="en-US" sz="2400" dirty="0">
              <a:solidFill>
                <a:srgbClr val="C00000"/>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468000" y="3277393"/>
            <a:ext cx="11831400" cy="1286354"/>
            <a:chOff x="468000" y="648000"/>
            <a:chExt cx="11831400" cy="1286354"/>
          </a:xfrm>
        </p:grpSpPr>
        <p:sp>
          <p:nvSpPr>
            <p:cNvPr id="10" name="TextBox 2"/>
            <p:cNvSpPr txBox="1"/>
            <p:nvPr/>
          </p:nvSpPr>
          <p:spPr>
            <a:xfrm>
              <a:off x="468000" y="648000"/>
              <a:ext cx="11831400" cy="120456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由动量守恒定律可知,喷出气体的动量与最终导弹剩余部分获得的动量等</a:t>
              </a:r>
              <a:br>
                <a:rPr dirty="0"/>
              </a:br>
              <a:r>
                <a:rPr lang="zh-CN" altLang="en-US" sz="2410" kern="0" dirty="0" smtClean="0">
                  <a:solidFill>
                    <a:srgbClr val="000000"/>
                  </a:solidFill>
                  <a:latin typeface="Times New Roman" panose="02020603050405020304" pitchFamily="65" charset="-122"/>
                  <a:ea typeface="楷体_GB2312" pitchFamily="65" charset="-122"/>
                </a:rPr>
                <a:t>大反向,即</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,导弹获得的速度大小</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3136"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11" name="对象 10"/>
            <p:cNvGraphicFramePr>
              <a:graphicFrameLocks noChangeAspect="1"/>
            </p:cNvGraphicFramePr>
            <p:nvPr/>
          </p:nvGraphicFramePr>
          <p:xfrm>
            <a:off x="6394051" y="1277129"/>
            <a:ext cx="790575" cy="657225"/>
          </p:xfrm>
          <a:graphic>
            <a:graphicData uri="http://schemas.openxmlformats.org/presentationml/2006/ole">
              <mc:AlternateContent xmlns:mc="http://schemas.openxmlformats.org/markup-compatibility/2006">
                <mc:Choice xmlns:v="urn:schemas-microsoft-com:vml" Requires="v">
                  <p:oleObj spid="_x0000_s20485" name="Equation" r:id="rId9" imgW="21031200" imgH="17373600" progId="">
                    <p:embed/>
                  </p:oleObj>
                </mc:Choice>
                <mc:Fallback>
                  <p:oleObj name="Equation" r:id="rId9" imgW="21031200" imgH="17373600" progId="">
                    <p:embed/>
                    <p:pic>
                      <p:nvPicPr>
                        <p:cNvPr id="0" name="图片 20484"/>
                        <p:cNvPicPr>
                          <a:picLocks noChangeAspect="1"/>
                        </p:cNvPicPr>
                        <p:nvPr/>
                      </p:nvPicPr>
                      <p:blipFill>
                        <a:blip r:embed="rId10"/>
                        <a:stretch>
                          <a:fillRect/>
                        </a:stretch>
                      </p:blipFill>
                      <p:spPr>
                        <a:xfrm>
                          <a:off x="6394051" y="1277129"/>
                          <a:ext cx="790575" cy="657225"/>
                        </a:xfrm>
                        <a:prstGeom prst="rect">
                          <a:avLst/>
                        </a:prstGeom>
                        <a:noFill/>
                        <a:ln w="9525">
                          <a:noFill/>
                        </a:ln>
                      </p:spPr>
                    </p:pic>
                  </p:oleObj>
                </mc:Fallback>
              </mc:AlternateContent>
            </a:graphicData>
          </a:graphic>
        </p:graphicFrame>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2"/>
          <p:cNvSpPr txBox="1"/>
          <p:nvPr/>
        </p:nvSpPr>
        <p:spPr>
          <a:xfrm>
            <a:off x="468000" y="634187"/>
            <a:ext cx="11831400" cy="1049518"/>
          </a:xfrm>
          <a:prstGeom prst="rect">
            <a:avLst/>
          </a:prstGeom>
          <a:noFill/>
        </p:spPr>
        <p:txBody>
          <a:bodyPr wrap="square" lIns="0" tIns="0" rIns="0" bIns="0" rtlCol="0">
            <a:spAutoFit/>
          </a:bodyPr>
          <a:lstStyle/>
          <a:p>
            <a:pPr marL="0" indent="0" eaLnBrk="0" latinLnBrk="1" hangingPunct="0">
              <a:lnSpc>
                <a:spcPct val="150000"/>
              </a:lnSpc>
              <a:spcBef>
                <a:spcPts val="40"/>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a:t>
            </a:r>
            <a:r>
              <a:rPr lang="zh-CN" altLang="en-US" sz="2410" kern="0" dirty="0" smtClean="0">
                <a:solidFill>
                  <a:srgbClr val="000000"/>
                </a:solidFill>
                <a:latin typeface="华文细黑" panose="02010600040101010101" pitchFamily="65" charset="-122"/>
                <a:ea typeface="华文细黑" panose="02010600040101010101" pitchFamily="65" charset="-122"/>
              </a:rPr>
              <a:t>拓展设问)若导弹喷气时已经具有速度,喷出的气体相对喷气前导弹的速度是</a:t>
            </a:r>
            <a:r>
              <a:rPr lang="zh-CN" altLang="en-US" sz="2410" i="1" kern="0" dirty="0" smtClean="0">
                <a:solidFill>
                  <a:srgbClr val="000000"/>
                </a:solidFill>
                <a:latin typeface="华文细黑" panose="02010600040101010101" pitchFamily="65" charset="-122"/>
                <a:ea typeface="华文细黑" panose="02010600040101010101" pitchFamily="65" charset="-122"/>
              </a:rPr>
              <a:t>u</a:t>
            </a:r>
            <a:r>
              <a:rPr lang="zh-CN" altLang="en-US" sz="2410" kern="0" dirty="0" smtClean="0">
                <a:solidFill>
                  <a:srgbClr val="000000"/>
                </a:solidFill>
                <a:latin typeface="华文细黑" panose="02010600040101010101" pitchFamily="65" charset="-122"/>
                <a:ea typeface="华文细黑" panose="02010600040101010101" pitchFamily="65" charset="-122"/>
              </a:rPr>
              <a:t>,在一次</a:t>
            </a:r>
            <a:br>
              <a:rPr dirty="0">
                <a:latin typeface="华文细黑" panose="02010600040101010101" pitchFamily="65" charset="-122"/>
                <a:ea typeface="华文细黑" panose="02010600040101010101" pitchFamily="65" charset="-122"/>
              </a:rPr>
            </a:br>
            <a:r>
              <a:rPr lang="zh-CN" altLang="en-US" sz="2410" kern="0" dirty="0" smtClean="0">
                <a:solidFill>
                  <a:srgbClr val="000000"/>
                </a:solidFill>
                <a:latin typeface="华文细黑" panose="02010600040101010101" pitchFamily="65" charset="-122"/>
                <a:ea typeface="华文细黑" panose="02010600040101010101" pitchFamily="65" charset="-122"/>
              </a:rPr>
              <a:t>喷气后增加的速度Δ</a:t>
            </a:r>
            <a:r>
              <a:rPr lang="zh-CN" altLang="en-US" sz="2410" i="1" kern="0" dirty="0" smtClean="0">
                <a:solidFill>
                  <a:srgbClr val="000000"/>
                </a:solidFill>
                <a:latin typeface="华文细黑" panose="02010600040101010101" pitchFamily="65" charset="-122"/>
                <a:ea typeface="华文细黑" panose="02010600040101010101" pitchFamily="65" charset="-122"/>
              </a:rPr>
              <a:t>v</a:t>
            </a:r>
            <a:r>
              <a:rPr lang="zh-CN" altLang="en-US" sz="2410" kern="0" dirty="0" smtClean="0">
                <a:solidFill>
                  <a:srgbClr val="000000"/>
                </a:solidFill>
                <a:latin typeface="华文细黑" panose="02010600040101010101" pitchFamily="65" charset="-122"/>
                <a:ea typeface="华文细黑" panose="02010600040101010101" pitchFamily="65" charset="-122"/>
              </a:rPr>
              <a:t>如何</a:t>
            </a:r>
            <a:r>
              <a:rPr lang="zh-CN" altLang="en-US" sz="2410" kern="0" dirty="0" smtClean="0">
                <a:solidFill>
                  <a:srgbClr val="000000"/>
                </a:solidFill>
                <a:latin typeface="华文细黑" panose="02010600040101010101" pitchFamily="65" charset="-122"/>
                <a:ea typeface="华文细黑" panose="02010600040101010101" pitchFamily="65" charset="-122"/>
              </a:rPr>
              <a:t>表示</a:t>
            </a:r>
            <a:r>
              <a:rPr lang="zh-CN" altLang="en-US" sz="2410" kern="0" dirty="0" smtClean="0">
                <a:solidFill>
                  <a:srgbClr val="000000"/>
                </a:solidFill>
                <a:latin typeface="华文细黑" panose="02010600040101010101" pitchFamily="65" charset="-122"/>
                <a:ea typeface="华文细黑" panose="02010600040101010101" pitchFamily="65" charset="-122"/>
              </a:rPr>
              <a:t>？</a:t>
            </a:r>
            <a:endParaRPr lang="zh-CN" altLang="en-US" dirty="0">
              <a:latin typeface="华文细黑" panose="02010600040101010101" pitchFamily="65" charset="-122"/>
              <a:ea typeface="华文细黑" panose="02010600040101010101" pitchFamily="65" charset="-122"/>
            </a:endParaRPr>
          </a:p>
        </p:txBody>
      </p:sp>
      <p:grpSp>
        <p:nvGrpSpPr>
          <p:cNvPr id="7" name="组合 6"/>
          <p:cNvGrpSpPr/>
          <p:nvPr/>
        </p:nvGrpSpPr>
        <p:grpSpPr>
          <a:xfrm>
            <a:off x="468000" y="1933889"/>
            <a:ext cx="11831400" cy="843438"/>
            <a:chOff x="468000" y="648000"/>
            <a:chExt cx="11831400" cy="843438"/>
          </a:xfrm>
        </p:grpSpPr>
        <p:sp>
          <p:nvSpPr>
            <p:cNvPr id="8" name="TextBox 2"/>
            <p:cNvSpPr txBox="1"/>
            <p:nvPr/>
          </p:nvSpPr>
          <p:spPr>
            <a:xfrm>
              <a:off x="468000" y="648000"/>
              <a:ext cx="11831400" cy="66736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285" kern="0" spc="4515"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u</a:t>
              </a:r>
              <a:endParaRPr lang="zh-CN" altLang="en-US" dirty="0"/>
            </a:p>
          </p:txBody>
        </p:sp>
        <p:graphicFrame>
          <p:nvGraphicFramePr>
            <p:cNvPr id="9" name="对象 8"/>
            <p:cNvGraphicFramePr>
              <a:graphicFrameLocks noChangeAspect="1"/>
            </p:cNvGraphicFramePr>
            <p:nvPr/>
          </p:nvGraphicFramePr>
          <p:xfrm>
            <a:off x="1386000" y="777063"/>
            <a:ext cx="990600" cy="714375"/>
          </p:xfrm>
          <a:graphic>
            <a:graphicData uri="http://schemas.openxmlformats.org/presentationml/2006/ole">
              <mc:AlternateContent xmlns:mc="http://schemas.openxmlformats.org/markup-compatibility/2006">
                <mc:Choice xmlns:v="urn:schemas-microsoft-com:vml" Requires="v">
                  <p:oleObj spid="_x0000_s21505" name="Equation" r:id="rId1" imgW="26212800" imgH="18897600" progId="">
                    <p:embed/>
                  </p:oleObj>
                </mc:Choice>
                <mc:Fallback>
                  <p:oleObj name="Equation" r:id="rId1" imgW="26212800" imgH="18897600" progId="">
                    <p:embed/>
                    <p:pic>
                      <p:nvPicPr>
                        <p:cNvPr id="0" name="图片 21504"/>
                        <p:cNvPicPr>
                          <a:picLocks noChangeAspect="1"/>
                        </p:cNvPicPr>
                        <p:nvPr/>
                      </p:nvPicPr>
                      <p:blipFill>
                        <a:blip r:embed="rId2"/>
                        <a:stretch>
                          <a:fillRect/>
                        </a:stretch>
                      </p:blipFill>
                      <p:spPr>
                        <a:xfrm>
                          <a:off x="1386000" y="777063"/>
                          <a:ext cx="990600" cy="714375"/>
                        </a:xfrm>
                        <a:prstGeom prst="rect">
                          <a:avLst/>
                        </a:prstGeom>
                        <a:noFill/>
                        <a:ln w="9525">
                          <a:noFill/>
                        </a:ln>
                      </p:spPr>
                    </p:pic>
                  </p:oleObj>
                </mc:Fallback>
              </mc:AlternateContent>
            </a:graphicData>
          </a:graphic>
        </p:graphicFrame>
      </p:grpSp>
      <p:sp>
        <p:nvSpPr>
          <p:cNvPr id="12" name="TextBox 2"/>
          <p:cNvSpPr txBox="1"/>
          <p:nvPr/>
        </p:nvSpPr>
        <p:spPr>
          <a:xfrm>
            <a:off x="468000" y="2991641"/>
            <a:ext cx="11831400" cy="243925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以喷气前的导弹为参考系,以导弹速度方向为正方向,喷气前导弹动量是0,喷气</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后动量是(</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,喷出气体的动量是</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mu</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为负)。根据动量守恒有(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mu</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=0,解得</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285" kern="0" spc="4515"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u</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20"/>
              </a:spcBef>
              <a:buNone/>
            </a:pPr>
            <a:r>
              <a:rPr lang="zh-CN" altLang="en-US" sz="2500" b="1" dirty="0" smtClean="0">
                <a:solidFill>
                  <a:srgbClr val="DE0000"/>
                </a:solidFill>
                <a:latin typeface="微软雅黑" panose="020B0503020204020204" pitchFamily="34" charset="-122"/>
                <a:ea typeface="微软雅黑" panose="020B0503020204020204" pitchFamily="34" charset="-122"/>
                <a:sym typeface="Times New Roman" panose="02020603050405020304"/>
              </a:rPr>
              <a:t>点拨提醒</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动量守恒列式时必须为同一参考系。</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13" name="对象 12"/>
          <p:cNvGraphicFramePr>
            <a:graphicFrameLocks noChangeAspect="1"/>
          </p:cNvGraphicFramePr>
          <p:nvPr/>
        </p:nvGraphicFramePr>
        <p:xfrm>
          <a:off x="971991" y="4192274"/>
          <a:ext cx="990600" cy="714375"/>
        </p:xfrm>
        <a:graphic>
          <a:graphicData uri="http://schemas.openxmlformats.org/presentationml/2006/ole">
            <mc:AlternateContent xmlns:mc="http://schemas.openxmlformats.org/markup-compatibility/2006">
              <mc:Choice xmlns:v="urn:schemas-microsoft-com:vml" Requires="v">
                <p:oleObj spid="_x0000_s21506" name="Equation" r:id="rId3" imgW="26212800" imgH="18897600" progId="">
                  <p:embed/>
                </p:oleObj>
              </mc:Choice>
              <mc:Fallback>
                <p:oleObj name="Equation" r:id="rId3" imgW="26212800" imgH="18897600" progId="">
                  <p:embed/>
                  <p:pic>
                    <p:nvPicPr>
                      <p:cNvPr id="0" name="图片 21505"/>
                      <p:cNvPicPr>
                        <a:picLocks noChangeAspect="1"/>
                      </p:cNvPicPr>
                      <p:nvPr/>
                    </p:nvPicPr>
                    <p:blipFill>
                      <a:blip r:embed="rId4"/>
                      <a:stretch>
                        <a:fillRect/>
                      </a:stretch>
                    </p:blipFill>
                    <p:spPr>
                      <a:xfrm>
                        <a:off x="971991" y="4192274"/>
                        <a:ext cx="990600"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8196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二、动量的“三性”</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1.瞬时性:</a:t>
            </a:r>
            <a:r>
              <a:rPr lang="zh-CN" altLang="en-US" sz="2410" kern="0" dirty="0" smtClean="0">
                <a:solidFill>
                  <a:srgbClr val="000000"/>
                </a:solidFill>
                <a:latin typeface="Times New Roman" panose="02020603050405020304" pitchFamily="65" charset="-122"/>
                <a:ea typeface="华文细黑" panose="02010600040101010101" pitchFamily="65" charset="-122"/>
              </a:rPr>
              <a:t>动量是状态量,对应的速度必须是瞬时速度,是针对某一时刻或某一位置而言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2.矢量性:</a:t>
            </a:r>
            <a:r>
              <a:rPr lang="zh-CN" altLang="en-US" sz="2410" u="sng" kern="0" dirty="0" smtClean="0">
                <a:solidFill>
                  <a:srgbClr val="000000"/>
                </a:solidFill>
                <a:latin typeface="Times New Roman" panose="02020603050405020304" pitchFamily="65" charset="-122"/>
                <a:ea typeface="华文细黑" panose="02010600040101010101" pitchFamily="65" charset="-122"/>
              </a:rPr>
              <a:t>动量是矢量,其方向与速度方向相同</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3.相对性:</a:t>
            </a:r>
            <a:r>
              <a:rPr lang="zh-CN" altLang="en-US" sz="2410" kern="0" dirty="0" smtClean="0">
                <a:solidFill>
                  <a:srgbClr val="000000"/>
                </a:solidFill>
                <a:latin typeface="Times New Roman" panose="02020603050405020304" pitchFamily="65" charset="-122"/>
                <a:ea typeface="华文细黑" panose="02010600040101010101" pitchFamily="65" charset="-122"/>
              </a:rPr>
              <a:t>动量的大小与参考系的选取有关,通常情况是指相对地面的动量。</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三、动量变化量:Δ</a:t>
            </a:r>
            <a:r>
              <a:rPr lang="zh-CN" altLang="en-US" sz="2410" b="1" i="1" kern="0" dirty="0" smtClean="0">
                <a:solidFill>
                  <a:srgbClr val="000000"/>
                </a:solidFill>
                <a:latin typeface="Times New Roman" panose="02020603050405020304" pitchFamily="65" charset="-122"/>
                <a:ea typeface="微软雅黑" panose="020B0503020204020204" pitchFamily="34" charset="-122"/>
              </a:rPr>
              <a:t>p</a:t>
            </a:r>
            <a:r>
              <a:rPr lang="zh-CN" altLang="en-US" sz="2410" b="1" kern="0" dirty="0" smtClean="0">
                <a:solidFill>
                  <a:srgbClr val="000000"/>
                </a:solidFill>
                <a:latin typeface="Times New Roman" panose="02020603050405020304" pitchFamily="65" charset="-122"/>
                <a:ea typeface="微软雅黑" panose="020B0503020204020204" pitchFamily="34" charset="-122"/>
              </a:rPr>
              <a:t>=</a:t>
            </a:r>
            <a:r>
              <a:rPr lang="zh-CN" altLang="en-US" sz="2410" b="1" i="1" kern="0" dirty="0" smtClean="0">
                <a:solidFill>
                  <a:srgbClr val="000000"/>
                </a:solidFill>
                <a:latin typeface="Times New Roman" panose="02020603050405020304" pitchFamily="65" charset="-122"/>
                <a:ea typeface="微软雅黑" panose="020B0503020204020204" pitchFamily="34" charset="-122"/>
              </a:rPr>
              <a:t>p</a:t>
            </a:r>
            <a:r>
              <a:rPr lang="zh-CN" altLang="en-US" sz="1815" b="1" kern="0" baseline="-15000" dirty="0" smtClean="0">
                <a:solidFill>
                  <a:srgbClr val="000000"/>
                </a:solidFill>
                <a:latin typeface="Times New Roman" panose="02020603050405020304" pitchFamily="65" charset="-122"/>
                <a:ea typeface="微软雅黑" panose="020B0503020204020204" pitchFamily="34" charset="-122"/>
              </a:rPr>
              <a:t>2</a:t>
            </a:r>
            <a:r>
              <a:rPr lang="zh-CN" altLang="en-US" sz="2410" b="1" kern="0" dirty="0" smtClean="0">
                <a:solidFill>
                  <a:srgbClr val="000000"/>
                </a:solidFill>
                <a:latin typeface="Times New Roman" panose="02020603050405020304" pitchFamily="65" charset="-122"/>
                <a:ea typeface="微软雅黑" panose="020B0503020204020204" pitchFamily="34" charset="-122"/>
              </a:rPr>
              <a:t>-</a:t>
            </a:r>
            <a:r>
              <a:rPr lang="zh-CN" altLang="en-US" sz="2410" b="1" i="1" kern="0" dirty="0" smtClean="0">
                <a:solidFill>
                  <a:srgbClr val="000000"/>
                </a:solidFill>
                <a:latin typeface="Times New Roman" panose="02020603050405020304" pitchFamily="65" charset="-122"/>
                <a:ea typeface="微软雅黑" panose="020B0503020204020204" pitchFamily="34" charset="-122"/>
              </a:rPr>
              <a:t>p</a:t>
            </a:r>
            <a:r>
              <a:rPr lang="zh-CN" altLang="en-US" sz="1815" b="1" kern="0" baseline="-15000" dirty="0" smtClean="0">
                <a:solidFill>
                  <a:srgbClr val="000000"/>
                </a:solidFill>
                <a:latin typeface="Times New Roman" panose="02020603050405020304" pitchFamily="65" charset="-122"/>
                <a:ea typeface="微软雅黑" panose="020B0503020204020204" pitchFamily="34" charset="-122"/>
              </a:rPr>
              <a:t>1</a:t>
            </a:r>
            <a:r>
              <a:rPr lang="zh-CN" altLang="en-US" sz="2410" b="1" kern="0" dirty="0" smtClean="0">
                <a:solidFill>
                  <a:srgbClr val="000000"/>
                </a:solidFill>
                <a:latin typeface="Times New Roman" panose="02020603050405020304" pitchFamily="65" charset="-122"/>
                <a:ea typeface="微软雅黑" panose="020B0503020204020204" pitchFamily="34" charset="-122"/>
              </a:rPr>
              <a:t>。</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若初、末动量在同一直线上,规定正方向后就可以转化为代数运算,如图1、2所示(规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定向右为正方向)。</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若初、末动量不在同一直线上,用矢量合成来计算,遵循平行四边形定则或三角形定</a:t>
            </a:r>
            <a:endParaRPr lang="zh-CN" alt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57945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7</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如图所示,一个倾角为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α</a:t>
            </a:r>
            <a:r>
              <a:rPr lang="zh-CN" altLang="en-US" sz="2410" kern="0" dirty="0" smtClean="0">
                <a:solidFill>
                  <a:srgbClr val="000000"/>
                </a:solidFill>
                <a:latin typeface="Times New Roman" panose="02020603050405020304" pitchFamily="65" charset="-122"/>
                <a:ea typeface="华文细黑" panose="02010600040101010101" pitchFamily="65" charset="-122"/>
              </a:rPr>
              <a:t>的直角斜面体静置于光滑水平面上,斜面体质量为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,顶</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端高度为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,今有一质量为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的小物体(可视为质点),沿光滑斜面下滑,当小物体从斜面顶</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端自由下滑到底端时,斜面体在水平面上移动的距离是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5535" kern="0" spc="15462"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00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3090" kern="0" spc="3286"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B.</a:t>
            </a:r>
            <a:r>
              <a:rPr lang="zh-CN" altLang="en-US" sz="3090" kern="0" spc="3286"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a:t>
            </a:r>
            <a:r>
              <a:rPr lang="zh-CN" altLang="en-US" sz="3285" kern="0" spc="894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D.</a:t>
            </a:r>
            <a:r>
              <a:rPr lang="zh-CN" altLang="en-US" sz="3285" kern="0" spc="894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5.jpeg"/>
          <p:cNvPicPr>
            <a:picLocks noChangeAspect="1"/>
          </p:cNvPicPr>
          <p:nvPr/>
        </p:nvPicPr>
        <p:blipFill>
          <a:blip r:embed="rId1"/>
          <a:stretch>
            <a:fillRect/>
          </a:stretch>
        </p:blipFill>
        <p:spPr>
          <a:xfrm>
            <a:off x="4726772" y="2563013"/>
            <a:ext cx="2166934" cy="1114422"/>
          </a:xfrm>
          <a:prstGeom prst="rect">
            <a:avLst/>
          </a:prstGeom>
        </p:spPr>
      </p:pic>
      <p:graphicFrame>
        <p:nvGraphicFramePr>
          <p:cNvPr id="5" name="对象 4"/>
          <p:cNvGraphicFramePr>
            <a:graphicFrameLocks noChangeAspect="1"/>
          </p:cNvGraphicFramePr>
          <p:nvPr/>
        </p:nvGraphicFramePr>
        <p:xfrm>
          <a:off x="765483" y="3811620"/>
          <a:ext cx="809625" cy="657225"/>
        </p:xfrm>
        <a:graphic>
          <a:graphicData uri="http://schemas.openxmlformats.org/presentationml/2006/ole">
            <mc:AlternateContent xmlns:mc="http://schemas.openxmlformats.org/markup-compatibility/2006">
              <mc:Choice xmlns:v="urn:schemas-microsoft-com:vml" Requires="v">
                <p:oleObj spid="_x0000_s22529" name="Equation" r:id="rId2" imgW="21336000" imgH="17373600" progId="">
                  <p:embed/>
                </p:oleObj>
              </mc:Choice>
              <mc:Fallback>
                <p:oleObj name="Equation" r:id="rId2" imgW="21336000" imgH="17373600" progId="">
                  <p:embed/>
                  <p:pic>
                    <p:nvPicPr>
                      <p:cNvPr id="0" name="图片 22528"/>
                      <p:cNvPicPr>
                        <a:picLocks noChangeAspect="1"/>
                      </p:cNvPicPr>
                      <p:nvPr/>
                    </p:nvPicPr>
                    <p:blipFill>
                      <a:blip r:embed="rId3"/>
                      <a:stretch>
                        <a:fillRect/>
                      </a:stretch>
                    </p:blipFill>
                    <p:spPr>
                      <a:xfrm>
                        <a:off x="765483" y="3811620"/>
                        <a:ext cx="80962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079708" y="3811620"/>
          <a:ext cx="809625" cy="657225"/>
        </p:xfrm>
        <a:graphic>
          <a:graphicData uri="http://schemas.openxmlformats.org/presentationml/2006/ole">
            <mc:AlternateContent xmlns:mc="http://schemas.openxmlformats.org/markup-compatibility/2006">
              <mc:Choice xmlns:v="urn:schemas-microsoft-com:vml" Requires="v">
                <p:oleObj spid="_x0000_s22530" name="Equation" r:id="rId4" imgW="21336000" imgH="17373600" progId="">
                  <p:embed/>
                </p:oleObj>
              </mc:Choice>
              <mc:Fallback>
                <p:oleObj name="Equation" r:id="rId4" imgW="21336000" imgH="17373600" progId="">
                  <p:embed/>
                  <p:pic>
                    <p:nvPicPr>
                      <p:cNvPr id="0" name="图片 22529"/>
                      <p:cNvPicPr>
                        <a:picLocks noChangeAspect="1"/>
                      </p:cNvPicPr>
                      <p:nvPr/>
                    </p:nvPicPr>
                    <p:blipFill>
                      <a:blip r:embed="rId5"/>
                      <a:stretch>
                        <a:fillRect/>
                      </a:stretch>
                    </p:blipFill>
                    <p:spPr>
                      <a:xfrm>
                        <a:off x="3079708" y="3811620"/>
                        <a:ext cx="80962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48599" y="4563277"/>
          <a:ext cx="1552575" cy="714375"/>
        </p:xfrm>
        <a:graphic>
          <a:graphicData uri="http://schemas.openxmlformats.org/presentationml/2006/ole">
            <mc:AlternateContent xmlns:mc="http://schemas.openxmlformats.org/markup-compatibility/2006">
              <mc:Choice xmlns:v="urn:schemas-microsoft-com:vml" Requires="v">
                <p:oleObj spid="_x0000_s22531" name="Equation" r:id="rId6" imgW="41148000" imgH="18897600" progId="">
                  <p:embed/>
                </p:oleObj>
              </mc:Choice>
              <mc:Fallback>
                <p:oleObj name="Equation" r:id="rId6" imgW="41148000" imgH="18897600" progId="">
                  <p:embed/>
                  <p:pic>
                    <p:nvPicPr>
                      <p:cNvPr id="0" name="图片 22530"/>
                      <p:cNvPicPr>
                        <a:picLocks noChangeAspect="1"/>
                      </p:cNvPicPr>
                      <p:nvPr/>
                    </p:nvPicPr>
                    <p:blipFill>
                      <a:blip r:embed="rId7"/>
                      <a:stretch>
                        <a:fillRect/>
                      </a:stretch>
                    </p:blipFill>
                    <p:spPr>
                      <a:xfrm>
                        <a:off x="748599" y="4563277"/>
                        <a:ext cx="1552575" cy="71437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822658" y="4563277"/>
          <a:ext cx="1552575" cy="714375"/>
        </p:xfrm>
        <a:graphic>
          <a:graphicData uri="http://schemas.openxmlformats.org/presentationml/2006/ole">
            <mc:AlternateContent xmlns:mc="http://schemas.openxmlformats.org/markup-compatibility/2006">
              <mc:Choice xmlns:v="urn:schemas-microsoft-com:vml" Requires="v">
                <p:oleObj spid="_x0000_s22532" name="Equation" r:id="rId8" imgW="41148000" imgH="18897600" progId="">
                  <p:embed/>
                </p:oleObj>
              </mc:Choice>
              <mc:Fallback>
                <p:oleObj name="Equation" r:id="rId8" imgW="41148000" imgH="18897600" progId="">
                  <p:embed/>
                  <p:pic>
                    <p:nvPicPr>
                      <p:cNvPr id="0" name="图片 22531"/>
                      <p:cNvPicPr>
                        <a:picLocks noChangeAspect="1"/>
                      </p:cNvPicPr>
                      <p:nvPr/>
                    </p:nvPicPr>
                    <p:blipFill>
                      <a:blip r:embed="rId9"/>
                      <a:stretch>
                        <a:fillRect/>
                      </a:stretch>
                    </p:blipFill>
                    <p:spPr>
                      <a:xfrm>
                        <a:off x="3822658" y="4563277"/>
                        <a:ext cx="1552575" cy="714375"/>
                      </a:xfrm>
                      <a:prstGeom prst="rect">
                        <a:avLst/>
                      </a:prstGeom>
                      <a:noFill/>
                      <a:ln w="9525">
                        <a:noFill/>
                      </a:ln>
                    </p:spPr>
                  </p:pic>
                </p:oleObj>
              </mc:Fallback>
            </mc:AlternateContent>
          </a:graphicData>
        </a:graphic>
      </p:graphicFrame>
      <p:sp>
        <p:nvSpPr>
          <p:cNvPr id="9" name="文本框 8"/>
          <p:cNvSpPr txBox="1"/>
          <p:nvPr/>
        </p:nvSpPr>
        <p:spPr>
          <a:xfrm>
            <a:off x="8084358" y="1920071"/>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60411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小物体与斜面体组成的系统在水平方向上动量守恒,设小物体在水平方向</a:t>
            </a:r>
            <a:br>
              <a:rPr dirty="0"/>
            </a:br>
            <a:r>
              <a:rPr lang="zh-CN" altLang="en-US" sz="2410" kern="0" dirty="0" smtClean="0">
                <a:solidFill>
                  <a:srgbClr val="000000"/>
                </a:solidFill>
                <a:latin typeface="Times New Roman" panose="02020603050405020304" pitchFamily="65" charset="-122"/>
                <a:ea typeface="楷体_GB2312" pitchFamily="65" charset="-122"/>
              </a:rPr>
              <a:t>上对地位移大小为</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,斜面体在水平方向上对地位移大小为</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(注意:两物体的位移是相</a:t>
            </a:r>
            <a:br>
              <a:rPr dirty="0"/>
            </a:br>
            <a:r>
              <a:rPr lang="zh-CN" altLang="en-US" sz="2410" kern="0" dirty="0" smtClean="0">
                <a:solidFill>
                  <a:srgbClr val="000000"/>
                </a:solidFill>
                <a:latin typeface="Times New Roman" panose="02020603050405020304" pitchFamily="65" charset="-122"/>
                <a:ea typeface="楷体_GB2312" pitchFamily="65" charset="-122"/>
              </a:rPr>
              <a:t>对同一参考系的位移),则有0=</a:t>
            </a:r>
            <a:r>
              <a:rPr lang="zh-CN" altLang="en-US" sz="2410" i="1" kern="0" dirty="0" smtClean="0">
                <a:solidFill>
                  <a:srgbClr val="000000"/>
                </a:solidFill>
                <a:latin typeface="Times New Roman" panose="02020603050405020304" pitchFamily="65" charset="-122"/>
                <a:ea typeface="楷体_GB2312" pitchFamily="65" charset="-122"/>
              </a:rPr>
              <a:t>mx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(类比人船模型),且</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71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,联立</a:t>
            </a:r>
            <a:r>
              <a:rPr lang="zh-CN" altLang="en-US" sz="2410" kern="0" dirty="0" smtClean="0">
                <a:solidFill>
                  <a:srgbClr val="000000"/>
                </a:solidFill>
                <a:latin typeface="Times New Roman" panose="02020603050405020304"/>
                <a:ea typeface="楷体_GB2312" pitchFamily="65" charset="-122"/>
              </a:rPr>
              <a:t>①②</a:t>
            </a:r>
            <a:r>
              <a:rPr lang="zh-CN" altLang="en-US" sz="2410" kern="0" dirty="0" smtClean="0">
                <a:solidFill>
                  <a:srgbClr val="000000"/>
                </a:solidFill>
                <a:latin typeface="Times New Roman" panose="02020603050405020304" pitchFamily="65" charset="-122"/>
                <a:ea typeface="楷体_GB2312" pitchFamily="65" charset="-122"/>
              </a:rPr>
              <a:t>解得</a:t>
            </a:r>
            <a:endParaRPr lang="zh-CN" altLang="en-US" dirty="0"/>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894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8812210" y="1848633"/>
          <a:ext cx="609599" cy="657224"/>
        </p:xfrm>
        <a:graphic>
          <a:graphicData uri="http://schemas.openxmlformats.org/presentationml/2006/ole">
            <mc:AlternateContent xmlns:mc="http://schemas.openxmlformats.org/markup-compatibility/2006">
              <mc:Choice xmlns:v="urn:schemas-microsoft-com:vml" Requires="v">
                <p:oleObj spid="_x0000_s23553" name="Equation" r:id="rId1" imgW="16154400" imgH="17373600" progId="">
                  <p:embed/>
                </p:oleObj>
              </mc:Choice>
              <mc:Fallback>
                <p:oleObj name="Equation" r:id="rId1" imgW="16154400" imgH="17373600" progId="">
                  <p:embed/>
                  <p:pic>
                    <p:nvPicPr>
                      <p:cNvPr id="0" name="图片 23552"/>
                      <p:cNvPicPr>
                        <a:picLocks noChangeAspect="1"/>
                      </p:cNvPicPr>
                      <p:nvPr/>
                    </p:nvPicPr>
                    <p:blipFill>
                      <a:blip r:embed="rId2"/>
                      <a:stretch>
                        <a:fillRect/>
                      </a:stretch>
                    </p:blipFill>
                    <p:spPr>
                      <a:xfrm>
                        <a:off x="8812210" y="1848633"/>
                        <a:ext cx="609599"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851713" y="2563013"/>
          <a:ext cx="1552575" cy="714375"/>
        </p:xfrm>
        <a:graphic>
          <a:graphicData uri="http://schemas.openxmlformats.org/presentationml/2006/ole">
            <mc:AlternateContent xmlns:mc="http://schemas.openxmlformats.org/markup-compatibility/2006">
              <mc:Choice xmlns:v="urn:schemas-microsoft-com:vml" Requires="v">
                <p:oleObj spid="_x0000_s23554" name="Equation" r:id="rId3" imgW="41148000" imgH="18897600" progId="">
                  <p:embed/>
                </p:oleObj>
              </mc:Choice>
              <mc:Fallback>
                <p:oleObj name="Equation" r:id="rId3" imgW="41148000" imgH="18897600" progId="">
                  <p:embed/>
                  <p:pic>
                    <p:nvPicPr>
                      <p:cNvPr id="0" name="图片 23553"/>
                      <p:cNvPicPr>
                        <a:picLocks noChangeAspect="1"/>
                      </p:cNvPicPr>
                      <p:nvPr/>
                    </p:nvPicPr>
                    <p:blipFill>
                      <a:blip r:embed="rId4"/>
                      <a:stretch>
                        <a:fillRect/>
                      </a:stretch>
                    </p:blipFill>
                    <p:spPr>
                      <a:xfrm>
                        <a:off x="851713" y="2563013"/>
                        <a:ext cx="1552575" cy="71437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12</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0" y="2082360"/>
            <a:ext cx="6599869"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动量守恒中的几种常见模型</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题型1　子弹打木块模型</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一、模型图示</a:t>
            </a:r>
            <a:endParaRPr lang="zh-CN" altLang="en-US" b="1" dirty="0"/>
          </a:p>
        </p:txBody>
      </p:sp>
      <p:pic>
        <p:nvPicPr>
          <p:cNvPr id="6" name="图片 3" descr="textimage16.jpeg"/>
          <p:cNvPicPr>
            <a:picLocks noChangeAspect="1"/>
          </p:cNvPicPr>
          <p:nvPr/>
        </p:nvPicPr>
        <p:blipFill>
          <a:blip r:embed="rId1"/>
          <a:stretch>
            <a:fillRect/>
          </a:stretch>
        </p:blipFill>
        <p:spPr>
          <a:xfrm>
            <a:off x="4441020" y="1277129"/>
            <a:ext cx="2671854" cy="2278671"/>
          </a:xfrm>
          <a:prstGeom prst="rect">
            <a:avLst/>
          </a:prstGeom>
        </p:spPr>
      </p:pic>
      <p:sp>
        <p:nvSpPr>
          <p:cNvPr id="7" name="TextBox 2"/>
          <p:cNvSpPr txBox="1"/>
          <p:nvPr/>
        </p:nvSpPr>
        <p:spPr>
          <a:xfrm>
            <a:off x="468000" y="3491707"/>
            <a:ext cx="11831400" cy="28318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a:t>
            </a:r>
            <a:r>
              <a:rPr lang="zh-CN" altLang="en-US" sz="2410" b="1" kern="0" dirty="0" smtClean="0">
                <a:solidFill>
                  <a:srgbClr val="000000"/>
                </a:solidFill>
                <a:latin typeface="Times New Roman" panose="02020603050405020304" pitchFamily="65" charset="-122"/>
                <a:ea typeface="微软雅黑" panose="020B0503020204020204" pitchFamily="34" charset="-122"/>
              </a:rPr>
              <a:t>、模型解读</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子弹水平打进木块的过程中,系统的动量守恒。</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系统的机械能有损失(因为摩擦生热,可以应用能量守恒定律)。</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三、两种情境</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子弹嵌入木块中,两者速度相同,机械能损失最多(类比完全非弹性碰撞)。</a:t>
            </a:r>
            <a:endParaRPr lang="zh-CN" alt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1002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动量守恒:</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能量守恒:</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23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子弹穿透木块,两者速度不相同,机械能有损失(类比非弹性碰撞)。</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动量守恒:</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能量守恒:</a:t>
            </a:r>
            <a:r>
              <a:rPr lang="zh-CN" altLang="en-US" sz="2410" i="1" kern="0" dirty="0" smtClean="0">
                <a:solidFill>
                  <a:srgbClr val="000000"/>
                </a:solidFill>
                <a:latin typeface="Times New Roman" panose="02020603050405020304" pitchFamily="65" charset="-122"/>
                <a:ea typeface="华文细黑" panose="02010600040101010101" pitchFamily="65" charset="-122"/>
              </a:rPr>
              <a:t>Q</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00" kern="0" spc="-1277"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40" kern="0" spc="80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50" kern="0" spc="1239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2234845" y="1310583"/>
          <a:ext cx="219075" cy="657225"/>
        </p:xfrm>
        <a:graphic>
          <a:graphicData uri="http://schemas.openxmlformats.org/presentationml/2006/ole">
            <mc:AlternateContent xmlns:mc="http://schemas.openxmlformats.org/markup-compatibility/2006">
              <mc:Choice xmlns:v="urn:schemas-microsoft-com:vml" Requires="v">
                <p:oleObj spid="_x0000_s24577" name="Equation" r:id="rId1" imgW="5791200" imgH="17373600" progId="">
                  <p:embed/>
                </p:oleObj>
              </mc:Choice>
              <mc:Fallback>
                <p:oleObj name="Equation" r:id="rId1" imgW="5791200" imgH="17373600" progId="">
                  <p:embed/>
                  <p:pic>
                    <p:nvPicPr>
                      <p:cNvPr id="0" name="图片 24576"/>
                      <p:cNvPicPr>
                        <a:picLocks noChangeAspect="1"/>
                      </p:cNvPicPr>
                      <p:nvPr/>
                    </p:nvPicPr>
                    <p:blipFill>
                      <a:blip r:embed="rId2"/>
                      <a:stretch>
                        <a:fillRect/>
                      </a:stretch>
                    </p:blipFill>
                    <p:spPr>
                      <a:xfrm>
                        <a:off x="2234845" y="131058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663374" y="1453718"/>
          <a:ext cx="257174" cy="380999"/>
        </p:xfrm>
        <a:graphic>
          <a:graphicData uri="http://schemas.openxmlformats.org/presentationml/2006/ole">
            <mc:AlternateContent xmlns:mc="http://schemas.openxmlformats.org/markup-compatibility/2006">
              <mc:Choice xmlns:v="urn:schemas-microsoft-com:vml" Requires="v">
                <p:oleObj spid="_x0000_s24578" name="Equation" r:id="rId3" imgW="6705600" imgH="10058400" progId="">
                  <p:embed/>
                </p:oleObj>
              </mc:Choice>
              <mc:Fallback>
                <p:oleObj name="Equation" r:id="rId3" imgW="6705600" imgH="10058400" progId="">
                  <p:embed/>
                  <p:pic>
                    <p:nvPicPr>
                      <p:cNvPr id="0" name="图片 24577"/>
                      <p:cNvPicPr>
                        <a:picLocks noChangeAspect="1"/>
                      </p:cNvPicPr>
                      <p:nvPr/>
                    </p:nvPicPr>
                    <p:blipFill>
                      <a:blip r:embed="rId4"/>
                      <a:stretch>
                        <a:fillRect/>
                      </a:stretch>
                    </p:blipFill>
                    <p:spPr>
                      <a:xfrm>
                        <a:off x="2663374" y="1453718"/>
                        <a:ext cx="25717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022450" y="1310583"/>
          <a:ext cx="219074" cy="657224"/>
        </p:xfrm>
        <a:graphic>
          <a:graphicData uri="http://schemas.openxmlformats.org/presentationml/2006/ole">
            <mc:AlternateContent xmlns:mc="http://schemas.openxmlformats.org/markup-compatibility/2006">
              <mc:Choice xmlns:v="urn:schemas-microsoft-com:vml" Requires="v">
                <p:oleObj spid="_x0000_s24579" name="Equation" r:id="rId5" imgW="5791200" imgH="17373600" progId="">
                  <p:embed/>
                </p:oleObj>
              </mc:Choice>
              <mc:Fallback>
                <p:oleObj name="Equation" r:id="rId5" imgW="5791200" imgH="17373600" progId="">
                  <p:embed/>
                  <p:pic>
                    <p:nvPicPr>
                      <p:cNvPr id="0" name="图片 24578"/>
                      <p:cNvPicPr>
                        <a:picLocks noChangeAspect="1"/>
                      </p:cNvPicPr>
                      <p:nvPr/>
                    </p:nvPicPr>
                    <p:blipFill>
                      <a:blip r:embed="rId6"/>
                      <a:stretch>
                        <a:fillRect/>
                      </a:stretch>
                    </p:blipFill>
                    <p:spPr>
                      <a:xfrm>
                        <a:off x="3022450" y="1310583"/>
                        <a:ext cx="21907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662318" y="3223044"/>
          <a:ext cx="219075" cy="657225"/>
        </p:xfrm>
        <a:graphic>
          <a:graphicData uri="http://schemas.openxmlformats.org/presentationml/2006/ole">
            <mc:AlternateContent xmlns:mc="http://schemas.openxmlformats.org/markup-compatibility/2006">
              <mc:Choice xmlns:v="urn:schemas-microsoft-com:vml" Requires="v">
                <p:oleObj spid="_x0000_s24580" name="Equation" r:id="rId7" imgW="5791200" imgH="17373600" progId="">
                  <p:embed/>
                </p:oleObj>
              </mc:Choice>
              <mc:Fallback>
                <p:oleObj name="Equation" r:id="rId7" imgW="5791200" imgH="17373600" progId="">
                  <p:embed/>
                  <p:pic>
                    <p:nvPicPr>
                      <p:cNvPr id="0" name="图片 24579"/>
                      <p:cNvPicPr>
                        <a:picLocks noChangeAspect="1"/>
                      </p:cNvPicPr>
                      <p:nvPr/>
                    </p:nvPicPr>
                    <p:blipFill>
                      <a:blip r:embed="rId8"/>
                      <a:stretch>
                        <a:fillRect/>
                      </a:stretch>
                    </p:blipFill>
                    <p:spPr>
                      <a:xfrm>
                        <a:off x="2662318" y="3223044"/>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090848" y="3366179"/>
          <a:ext cx="323850" cy="381000"/>
        </p:xfrm>
        <a:graphic>
          <a:graphicData uri="http://schemas.openxmlformats.org/presentationml/2006/ole">
            <mc:AlternateContent xmlns:mc="http://schemas.openxmlformats.org/markup-compatibility/2006">
              <mc:Choice xmlns:v="urn:schemas-microsoft-com:vml" Requires="v">
                <p:oleObj spid="_x0000_s24581" name="Equation" r:id="rId9" imgW="8534400" imgH="10058400" progId="">
                  <p:embed/>
                </p:oleObj>
              </mc:Choice>
              <mc:Fallback>
                <p:oleObj name="Equation" r:id="rId9" imgW="8534400" imgH="10058400" progId="">
                  <p:embed/>
                  <p:pic>
                    <p:nvPicPr>
                      <p:cNvPr id="0" name="图片 24580"/>
                      <p:cNvPicPr>
                        <a:picLocks noChangeAspect="1"/>
                      </p:cNvPicPr>
                      <p:nvPr/>
                    </p:nvPicPr>
                    <p:blipFill>
                      <a:blip r:embed="rId10"/>
                      <a:stretch>
                        <a:fillRect/>
                      </a:stretch>
                    </p:blipFill>
                    <p:spPr>
                      <a:xfrm>
                        <a:off x="3090848" y="3366179"/>
                        <a:ext cx="323850" cy="3810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516598" y="3206040"/>
          <a:ext cx="2000250" cy="733425"/>
        </p:xfrm>
        <a:graphic>
          <a:graphicData uri="http://schemas.openxmlformats.org/presentationml/2006/ole">
            <mc:AlternateContent xmlns:mc="http://schemas.openxmlformats.org/markup-compatibility/2006">
              <mc:Choice xmlns:v="urn:schemas-microsoft-com:vml" Requires="v">
                <p:oleObj spid="_x0000_s24582" name="Equation" r:id="rId11" imgW="53035200" imgH="19507200" progId="">
                  <p:embed/>
                </p:oleObj>
              </mc:Choice>
              <mc:Fallback>
                <p:oleObj name="Equation" r:id="rId11" imgW="53035200" imgH="19507200" progId="">
                  <p:embed/>
                  <p:pic>
                    <p:nvPicPr>
                      <p:cNvPr id="0" name="图片 24581"/>
                      <p:cNvPicPr>
                        <a:picLocks noChangeAspect="1"/>
                      </p:cNvPicPr>
                      <p:nvPr/>
                    </p:nvPicPr>
                    <p:blipFill>
                      <a:blip r:embed="rId12"/>
                      <a:stretch>
                        <a:fillRect/>
                      </a:stretch>
                    </p:blipFill>
                    <p:spPr>
                      <a:xfrm>
                        <a:off x="3516598" y="3206040"/>
                        <a:ext cx="2000250"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1194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如图所示,在光滑的水平桌面上静止放置一个质量为980 g的长方体匀质木块,</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现有一质量为20 g的子弹以大小为300 m/s的水平速度沿木块的中心轴线射向木块,最</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终留在木块中没有射出,和木块一起以共同的速度运动。已知木块沿子弹运动方向的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长度为10 cm,子弹打进木块的深度为6 cm。设木块对子弹的阻力保持不变。</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(1)求子弹和木块的共同速度大小以及它们在此过程中所产生的内能。</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(2)若子弹是以大小为400 m/s的水平速度从同一方向水平射向该木块,则子弹能否射穿</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该木块?并说明理由。</a:t>
            </a:r>
            <a:endParaRPr lang="zh-CN" altLang="en-US" dirty="0"/>
          </a:p>
          <a:p>
            <a:pPr marL="0" indent="0" eaLnBrk="0" latinLnBrk="1" hangingPunct="0">
              <a:lnSpc>
                <a:spcPct val="150000"/>
              </a:lnSpc>
              <a:spcBef>
                <a:spcPts val="145"/>
              </a:spcBef>
              <a:buNone/>
            </a:pPr>
            <a:r>
              <a:rPr lang="zh-CN" altLang="en-US" sz="4590" kern="0" spc="1423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17.jpeg"/>
          <p:cNvPicPr>
            <a:picLocks noChangeAspect="1"/>
          </p:cNvPicPr>
          <p:nvPr/>
        </p:nvPicPr>
        <p:blipFill>
          <a:blip r:embed="rId1"/>
          <a:stretch>
            <a:fillRect/>
          </a:stretch>
        </p:blipFill>
        <p:spPr>
          <a:xfrm>
            <a:off x="5012524" y="4277525"/>
            <a:ext cx="2390775" cy="1095375"/>
          </a:xfrm>
          <a:prstGeom prst="rect">
            <a:avLst/>
          </a:prstGeom>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a:t>
            </a:r>
            <a:r>
              <a:rPr lang="zh-CN" altLang="en-US" sz="2410" b="1" kern="0" dirty="0" smtClean="0">
                <a:solidFill>
                  <a:srgbClr val="DE0000"/>
                </a:solidFill>
                <a:ea typeface="微软雅黑" panose="020B0503020204020204" pitchFamily="34" charset="-122"/>
              </a:rPr>
              <a:t>导引</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3" name="图片 3" descr="textimage18.jpeg"/>
          <p:cNvPicPr>
            <a:picLocks noChangeAspect="1"/>
          </p:cNvPicPr>
          <p:nvPr/>
        </p:nvPicPr>
        <p:blipFill>
          <a:blip r:embed="rId1"/>
          <a:stretch>
            <a:fillRect/>
          </a:stretch>
        </p:blipFill>
        <p:spPr>
          <a:xfrm>
            <a:off x="2226442" y="1420005"/>
            <a:ext cx="6886544" cy="4286280"/>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340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(1)6 m/s    882 J    (2)能　理由见解析</a:t>
            </a:r>
            <a:endParaRPr lang="zh-CN" altLang="en-US" dirty="0"/>
          </a:p>
        </p:txBody>
      </p:sp>
      <p:sp>
        <p:nvSpPr>
          <p:cNvPr id="3" name="TextBox 2"/>
          <p:cNvSpPr txBox="1"/>
          <p:nvPr/>
        </p:nvSpPr>
        <p:spPr>
          <a:xfrm>
            <a:off x="468000" y="1262584"/>
            <a:ext cx="11831400" cy="458657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(1)设子弹射入木块后与木块的共同速度为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,对子弹和木块组成的系统,由动量</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守恒定律得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代入数据解得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=6 m/s</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此过程系统所产生的内能</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Q</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75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=882 J。</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(2)假设子弹以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'=400 m/s的速度入射时没有射穿木块,则对子弹和木块组成的系统,由</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动量守恒定律得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'=8 m/s</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861556" y="3606225"/>
          <a:ext cx="219075" cy="657225"/>
        </p:xfrm>
        <a:graphic>
          <a:graphicData uri="http://schemas.openxmlformats.org/presentationml/2006/ole">
            <mc:AlternateContent xmlns:mc="http://schemas.openxmlformats.org/markup-compatibility/2006">
              <mc:Choice xmlns:v="urn:schemas-microsoft-com:vml" Requires="v">
                <p:oleObj spid="_x0000_s25601" name="Equation" r:id="rId1" imgW="5791200" imgH="17373600" progId="">
                  <p:embed/>
                </p:oleObj>
              </mc:Choice>
              <mc:Fallback>
                <p:oleObj name="Equation" r:id="rId1" imgW="5791200" imgH="17373600" progId="">
                  <p:embed/>
                  <p:pic>
                    <p:nvPicPr>
                      <p:cNvPr id="0" name="图片 25600"/>
                      <p:cNvPicPr>
                        <a:picLocks noChangeAspect="1"/>
                      </p:cNvPicPr>
                      <p:nvPr/>
                    </p:nvPicPr>
                    <p:blipFill>
                      <a:blip r:embed="rId2"/>
                      <a:stretch>
                        <a:fillRect/>
                      </a:stretch>
                    </p:blipFill>
                    <p:spPr>
                      <a:xfrm>
                        <a:off x="861556" y="3606225"/>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290086" y="3749360"/>
          <a:ext cx="323850" cy="381000"/>
        </p:xfrm>
        <a:graphic>
          <a:graphicData uri="http://schemas.openxmlformats.org/presentationml/2006/ole">
            <mc:AlternateContent xmlns:mc="http://schemas.openxmlformats.org/markup-compatibility/2006">
              <mc:Choice xmlns:v="urn:schemas-microsoft-com:vml" Requires="v">
                <p:oleObj spid="_x0000_s25602" name="Equation" r:id="rId3" imgW="8534400" imgH="10058400" progId="">
                  <p:embed/>
                </p:oleObj>
              </mc:Choice>
              <mc:Fallback>
                <p:oleObj name="Equation" r:id="rId3" imgW="8534400" imgH="10058400" progId="">
                  <p:embed/>
                  <p:pic>
                    <p:nvPicPr>
                      <p:cNvPr id="0" name="图片 25601"/>
                      <p:cNvPicPr>
                        <a:picLocks noChangeAspect="1"/>
                      </p:cNvPicPr>
                      <p:nvPr/>
                    </p:nvPicPr>
                    <p:blipFill>
                      <a:blip r:embed="rId4"/>
                      <a:stretch>
                        <a:fillRect/>
                      </a:stretch>
                    </p:blipFill>
                    <p:spPr>
                      <a:xfrm>
                        <a:off x="1290086" y="3749360"/>
                        <a:ext cx="323850"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715836" y="3606225"/>
          <a:ext cx="219075" cy="657225"/>
        </p:xfrm>
        <a:graphic>
          <a:graphicData uri="http://schemas.openxmlformats.org/presentationml/2006/ole">
            <mc:AlternateContent xmlns:mc="http://schemas.openxmlformats.org/markup-compatibility/2006">
              <mc:Choice xmlns:v="urn:schemas-microsoft-com:vml" Requires="v">
                <p:oleObj spid="_x0000_s25603" name="Equation" r:id="rId5" imgW="5791200" imgH="17373600" progId="">
                  <p:embed/>
                </p:oleObj>
              </mc:Choice>
              <mc:Fallback>
                <p:oleObj name="Equation" r:id="rId5" imgW="5791200" imgH="17373600" progId="">
                  <p:embed/>
                  <p:pic>
                    <p:nvPicPr>
                      <p:cNvPr id="0" name="图片 25602"/>
                      <p:cNvPicPr>
                        <a:picLocks noChangeAspect="1"/>
                      </p:cNvPicPr>
                      <p:nvPr/>
                    </p:nvPicPr>
                    <p:blipFill>
                      <a:blip r:embed="rId6"/>
                      <a:stretch>
                        <a:fillRect/>
                      </a:stretch>
                    </p:blipFill>
                    <p:spPr>
                      <a:xfrm>
                        <a:off x="1715836" y="3606225"/>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此过程系统损失的机械能Δ</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=1 568 J</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由功能关系有</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阻</a:t>
            </a:r>
            <a:r>
              <a:rPr lang="zh-CN" altLang="en-US" sz="2410" i="1" kern="0" dirty="0" smtClean="0">
                <a:solidFill>
                  <a:srgbClr val="000000"/>
                </a:solidFill>
                <a:latin typeface="Times New Roman" panose="02020603050405020304" pitchFamily="65" charset="-122"/>
                <a:ea typeface="楷体_GB2312" pitchFamily="65" charset="-122"/>
              </a:rPr>
              <a:t>d</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阻</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kern="0" baseline="-15000" dirty="0" smtClean="0">
                <a:solidFill>
                  <a:srgbClr val="000000"/>
                </a:solidFill>
                <a:latin typeface="Times New Roman" panose="02020603050405020304" pitchFamily="65" charset="-122"/>
                <a:ea typeface="楷体_GB2312" pitchFamily="65" charset="-122"/>
              </a:rPr>
              <a:t>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阻</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975" kern="0" spc="92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450" kern="0" spc="142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75" kern="0" spc="-499"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pitchFamily="65" charset="-122"/>
                <a:ea typeface="楷体_GB2312" pitchFamily="65" charset="-122"/>
              </a:rPr>
              <a:t>代入数据解得</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20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cm&gt;10 cm</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所以子弹能射穿木块。</a:t>
            </a:r>
            <a:endParaRPr lang="zh-CN" altLang="en-US"/>
          </a:p>
        </p:txBody>
      </p:sp>
      <p:graphicFrame>
        <p:nvGraphicFramePr>
          <p:cNvPr id="4" name="对象 3"/>
          <p:cNvGraphicFramePr>
            <a:graphicFrameLocks noChangeAspect="1"/>
          </p:cNvGraphicFramePr>
          <p:nvPr/>
        </p:nvGraphicFramePr>
        <p:xfrm>
          <a:off x="4445402" y="735663"/>
          <a:ext cx="219075" cy="657225"/>
        </p:xfrm>
        <a:graphic>
          <a:graphicData uri="http://schemas.openxmlformats.org/presentationml/2006/ole">
            <mc:AlternateContent xmlns:mc="http://schemas.openxmlformats.org/markup-compatibility/2006">
              <mc:Choice xmlns:v="urn:schemas-microsoft-com:vml" Requires="v">
                <p:oleObj spid="_x0000_s26625" name="Equation" r:id="rId1" imgW="5791200" imgH="17373600" progId="">
                  <p:embed/>
                </p:oleObj>
              </mc:Choice>
              <mc:Fallback>
                <p:oleObj name="Equation" r:id="rId1" imgW="5791200" imgH="17373600" progId="">
                  <p:embed/>
                  <p:pic>
                    <p:nvPicPr>
                      <p:cNvPr id="0" name="图片 26624"/>
                      <p:cNvPicPr>
                        <a:picLocks noChangeAspect="1"/>
                      </p:cNvPicPr>
                      <p:nvPr/>
                    </p:nvPicPr>
                    <p:blipFill>
                      <a:blip r:embed="rId2"/>
                      <a:stretch>
                        <a:fillRect/>
                      </a:stretch>
                    </p:blipFill>
                    <p:spPr>
                      <a:xfrm>
                        <a:off x="4445402" y="73566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5318606" y="735663"/>
          <a:ext cx="219075" cy="657225"/>
        </p:xfrm>
        <a:graphic>
          <a:graphicData uri="http://schemas.openxmlformats.org/presentationml/2006/ole">
            <mc:AlternateContent xmlns:mc="http://schemas.openxmlformats.org/markup-compatibility/2006">
              <mc:Choice xmlns:v="urn:schemas-microsoft-com:vml" Requires="v">
                <p:oleObj spid="_x0000_s26626" name="Equation" r:id="rId3" imgW="5791200" imgH="17373600" progId="">
                  <p:embed/>
                </p:oleObj>
              </mc:Choice>
              <mc:Fallback>
                <p:oleObj name="Equation" r:id="rId3" imgW="5791200" imgH="17373600" progId="">
                  <p:embed/>
                  <p:pic>
                    <p:nvPicPr>
                      <p:cNvPr id="0" name="图片 26625"/>
                      <p:cNvPicPr>
                        <a:picLocks noChangeAspect="1"/>
                      </p:cNvPicPr>
                      <p:nvPr/>
                    </p:nvPicPr>
                    <p:blipFill>
                      <a:blip r:embed="rId4"/>
                      <a:stretch>
                        <a:fillRect/>
                      </a:stretch>
                    </p:blipFill>
                    <p:spPr>
                      <a:xfrm>
                        <a:off x="5318606" y="735663"/>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74000" y="2664402"/>
          <a:ext cx="495300" cy="657224"/>
        </p:xfrm>
        <a:graphic>
          <a:graphicData uri="http://schemas.openxmlformats.org/presentationml/2006/ole">
            <mc:AlternateContent xmlns:mc="http://schemas.openxmlformats.org/markup-compatibility/2006">
              <mc:Choice xmlns:v="urn:schemas-microsoft-com:vml" Requires="v">
                <p:oleObj spid="_x0000_s26627" name="Equation" r:id="rId5" imgW="13106400" imgH="17373600" progId="">
                  <p:embed/>
                </p:oleObj>
              </mc:Choice>
              <mc:Fallback>
                <p:oleObj name="Equation" r:id="rId5" imgW="13106400" imgH="17373600" progId="">
                  <p:embed/>
                  <p:pic>
                    <p:nvPicPr>
                      <p:cNvPr id="0" name="图片 26626"/>
                      <p:cNvPicPr>
                        <a:picLocks noChangeAspect="1"/>
                      </p:cNvPicPr>
                      <p:nvPr/>
                    </p:nvPicPr>
                    <p:blipFill>
                      <a:blip r:embed="rId6"/>
                      <a:stretch>
                        <a:fillRect/>
                      </a:stretch>
                    </p:blipFill>
                    <p:spPr>
                      <a:xfrm>
                        <a:off x="774000" y="2664402"/>
                        <a:ext cx="495300"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1441873" y="2654244"/>
          <a:ext cx="619124" cy="761999"/>
        </p:xfrm>
        <a:graphic>
          <a:graphicData uri="http://schemas.openxmlformats.org/presentationml/2006/ole">
            <mc:AlternateContent xmlns:mc="http://schemas.openxmlformats.org/markup-compatibility/2006">
              <mc:Choice xmlns:v="urn:schemas-microsoft-com:vml" Requires="v">
                <p:oleObj spid="_x0000_s26628" name="Equation" r:id="rId7" imgW="16459200" imgH="20116800" progId="">
                  <p:embed/>
                </p:oleObj>
              </mc:Choice>
              <mc:Fallback>
                <p:oleObj name="Equation" r:id="rId7" imgW="16459200" imgH="20116800" progId="">
                  <p:embed/>
                  <p:pic>
                    <p:nvPicPr>
                      <p:cNvPr id="0" name="图片 26627"/>
                      <p:cNvPicPr>
                        <a:picLocks noChangeAspect="1"/>
                      </p:cNvPicPr>
                      <p:nvPr/>
                    </p:nvPicPr>
                    <p:blipFill>
                      <a:blip r:embed="rId8"/>
                      <a:stretch>
                        <a:fillRect/>
                      </a:stretch>
                    </p:blipFill>
                    <p:spPr>
                      <a:xfrm>
                        <a:off x="1441873" y="2654244"/>
                        <a:ext cx="619124" cy="761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233571" y="2664402"/>
          <a:ext cx="314325" cy="657225"/>
        </p:xfrm>
        <a:graphic>
          <a:graphicData uri="http://schemas.openxmlformats.org/presentationml/2006/ole">
            <mc:AlternateContent xmlns:mc="http://schemas.openxmlformats.org/markup-compatibility/2006">
              <mc:Choice xmlns:v="urn:schemas-microsoft-com:vml" Requires="v">
                <p:oleObj spid="_x0000_s26629" name="Equation" r:id="rId9" imgW="8229600" imgH="17373600" progId="">
                  <p:embed/>
                </p:oleObj>
              </mc:Choice>
              <mc:Fallback>
                <p:oleObj name="Equation" r:id="rId9" imgW="8229600" imgH="17373600" progId="">
                  <p:embed/>
                  <p:pic>
                    <p:nvPicPr>
                      <p:cNvPr id="0" name="图片 26628"/>
                      <p:cNvPicPr>
                        <a:picLocks noChangeAspect="1"/>
                      </p:cNvPicPr>
                      <p:nvPr/>
                    </p:nvPicPr>
                    <p:blipFill>
                      <a:blip r:embed="rId10"/>
                      <a:stretch>
                        <a:fillRect/>
                      </a:stretch>
                    </p:blipFill>
                    <p:spPr>
                      <a:xfrm>
                        <a:off x="2233571" y="2664402"/>
                        <a:ext cx="31432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684707" y="3424187"/>
          <a:ext cx="657224" cy="657224"/>
        </p:xfrm>
        <a:graphic>
          <a:graphicData uri="http://schemas.openxmlformats.org/presentationml/2006/ole">
            <mc:AlternateContent xmlns:mc="http://schemas.openxmlformats.org/markup-compatibility/2006">
              <mc:Choice xmlns:v="urn:schemas-microsoft-com:vml" Requires="v">
                <p:oleObj spid="_x0000_s26630" name="Equation" r:id="rId11" imgW="17373600" imgH="17373600" progId="">
                  <p:embed/>
                </p:oleObj>
              </mc:Choice>
              <mc:Fallback>
                <p:oleObj name="Equation" r:id="rId11" imgW="17373600" imgH="17373600" progId="">
                  <p:embed/>
                  <p:pic>
                    <p:nvPicPr>
                      <p:cNvPr id="0" name="图片 26629"/>
                      <p:cNvPicPr>
                        <a:picLocks noChangeAspect="1"/>
                      </p:cNvPicPr>
                      <p:nvPr/>
                    </p:nvPicPr>
                    <p:blipFill>
                      <a:blip r:embed="rId12"/>
                      <a:stretch>
                        <a:fillRect/>
                      </a:stretch>
                    </p:blipFill>
                    <p:spPr>
                      <a:xfrm>
                        <a:off x="2684707" y="3424187"/>
                        <a:ext cx="65722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68930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的子弹以某一初速度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击中静止在光滑水平地面上质量为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的木块,</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并陷入木块一定深度后与木块相对静止,甲、乙两图表示了这一过程开始和结束时子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弹和木块可能的相对位置。设木块对子弹的阻力大小恒定,下列说法正确的是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pic>
        <p:nvPicPr>
          <p:cNvPr id="3" name="图片 3" descr="textimage19.jpeg"/>
          <p:cNvPicPr>
            <a:picLocks noChangeAspect="1"/>
          </p:cNvPicPr>
          <p:nvPr/>
        </p:nvPicPr>
        <p:blipFill>
          <a:blip r:embed="rId1"/>
          <a:stretch>
            <a:fillRect/>
          </a:stretch>
        </p:blipFill>
        <p:spPr>
          <a:xfrm>
            <a:off x="3012260" y="2420137"/>
            <a:ext cx="5357850" cy="1696434"/>
          </a:xfrm>
          <a:prstGeom prst="rect">
            <a:avLst/>
          </a:prstGeom>
        </p:spPr>
      </p:pic>
      <p:sp>
        <p:nvSpPr>
          <p:cNvPr id="4" name="TextBox 2"/>
          <p:cNvSpPr txBox="1"/>
          <p:nvPr/>
        </p:nvSpPr>
        <p:spPr>
          <a:xfrm>
            <a:off x="468000" y="4063211"/>
            <a:ext cx="11831400" cy="2204065"/>
          </a:xfrm>
          <a:prstGeom prst="rect">
            <a:avLst/>
          </a:prstGeom>
          <a:noFill/>
        </p:spPr>
        <p:txBody>
          <a:bodyPr wrap="square" lIns="0" tIns="0" rIns="0" bIns="0" rtlCol="0">
            <a:spAutoFit/>
          </a:bodyPr>
          <a:lstStyle/>
          <a:p>
            <a:pPr marL="0" indent="0" eaLnBrk="0" latinLnBrk="1" hangingPunct="0">
              <a:lnSpc>
                <a:spcPct val="150000"/>
              </a:lnSpc>
              <a:spcBef>
                <a:spcPts val="248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越大,子弹射入木块的时间越短</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越大,子弹射入木块的深度越</a:t>
            </a:r>
            <a:r>
              <a:rPr lang="zh-CN" altLang="en-US" sz="2410" kern="0" dirty="0" smtClean="0">
                <a:solidFill>
                  <a:srgbClr val="000000"/>
                </a:solidFill>
                <a:latin typeface="Times New Roman" panose="02020603050405020304" pitchFamily="65" charset="-122"/>
                <a:ea typeface="华文细黑" panose="02010600040101010101" pitchFamily="65" charset="-122"/>
              </a:rPr>
              <a:t>浅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C.无论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的大小如何,都只可能是甲图所示的情形</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较小,则可能是甲图所示的情形;若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较大,则可能是乙图所示的情形</a:t>
            </a:r>
            <a:endParaRPr lang="zh-CN" altLang="en-US" dirty="0"/>
          </a:p>
        </p:txBody>
      </p:sp>
      <p:sp>
        <p:nvSpPr>
          <p:cNvPr id="5" name="文本框 8"/>
          <p:cNvSpPr txBox="1"/>
          <p:nvPr/>
        </p:nvSpPr>
        <p:spPr>
          <a:xfrm>
            <a:off x="11156192" y="1920071"/>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C</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69723"/>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则,其方向与速度的变化量方向相同,如图3所示。</a:t>
            </a:r>
            <a:endParaRPr lang="zh-CN" altLang="en-US" dirty="0"/>
          </a:p>
          <a:p>
            <a:pPr marL="0" indent="0" eaLnBrk="0" latinLnBrk="1" hangingPunct="0">
              <a:lnSpc>
                <a:spcPct val="150000"/>
              </a:lnSpc>
              <a:spcBef>
                <a:spcPts val="145"/>
              </a:spcBef>
              <a:buNone/>
            </a:pPr>
            <a:r>
              <a:rPr lang="zh-CN" altLang="en-US" sz="5870" kern="0" spc="447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7595" kern="0" spc="807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5945" kern="0" spc="463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81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四、冲量的特点</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1.矢量性:</a:t>
            </a:r>
            <a:r>
              <a:rPr lang="zh-CN" altLang="en-US" sz="2410" kern="0" dirty="0" smtClean="0">
                <a:solidFill>
                  <a:srgbClr val="000000"/>
                </a:solidFill>
                <a:latin typeface="Times New Roman" panose="02020603050405020304" pitchFamily="65" charset="-122"/>
                <a:ea typeface="华文细黑" panose="02010600040101010101" pitchFamily="65" charset="-122"/>
              </a:rPr>
              <a:t>只有在作用时间内力的方向不变时冲量的方向才和力的方向一致,恒力冲量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的方向与力的方向相同。</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2.过程量:</a:t>
            </a:r>
            <a:r>
              <a:rPr lang="zh-CN" altLang="en-US" sz="2410" kern="0" dirty="0" smtClean="0">
                <a:solidFill>
                  <a:srgbClr val="000000"/>
                </a:solidFill>
                <a:latin typeface="Times New Roman" panose="02020603050405020304" pitchFamily="65" charset="-122"/>
                <a:ea typeface="华文细黑" panose="02010600040101010101" pitchFamily="65" charset="-122"/>
              </a:rPr>
              <a:t>冲量是反映力的作用对时间的累积效应的物理量。</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绝对性:因为力和时间都与参考系的选择无关,所以冲量也与参考系的选择无关。</a:t>
            </a:r>
            <a:endParaRPr lang="zh-CN" altLang="en-US" dirty="0"/>
          </a:p>
        </p:txBody>
      </p:sp>
      <p:pic>
        <p:nvPicPr>
          <p:cNvPr id="3" name="图片 3" descr="textimage0.jpeg"/>
          <p:cNvPicPr>
            <a:picLocks noChangeAspect="1"/>
          </p:cNvPicPr>
          <p:nvPr/>
        </p:nvPicPr>
        <p:blipFill>
          <a:blip r:embed="rId1" cstate="print"/>
          <a:stretch>
            <a:fillRect/>
          </a:stretch>
        </p:blipFill>
        <p:spPr>
          <a:xfrm>
            <a:off x="468000" y="1222813"/>
            <a:ext cx="1314450" cy="1524000"/>
          </a:xfrm>
          <a:prstGeom prst="rect">
            <a:avLst/>
          </a:prstGeom>
        </p:spPr>
      </p:pic>
      <p:pic>
        <p:nvPicPr>
          <p:cNvPr id="4" name="图片 4" descr="textimage1.jpeg"/>
          <p:cNvPicPr>
            <a:picLocks noChangeAspect="1"/>
          </p:cNvPicPr>
          <p:nvPr/>
        </p:nvPicPr>
        <p:blipFill>
          <a:blip r:embed="rId2" cstate="print"/>
          <a:stretch>
            <a:fillRect/>
          </a:stretch>
        </p:blipFill>
        <p:spPr>
          <a:xfrm>
            <a:off x="2112222" y="1022520"/>
            <a:ext cx="1943179" cy="1924584"/>
          </a:xfrm>
          <a:prstGeom prst="rect">
            <a:avLst/>
          </a:prstGeom>
        </p:spPr>
      </p:pic>
      <p:pic>
        <p:nvPicPr>
          <p:cNvPr id="5" name="图片 5" descr="textimage2.jpeg"/>
          <p:cNvPicPr>
            <a:picLocks noChangeAspect="1"/>
          </p:cNvPicPr>
          <p:nvPr/>
        </p:nvPicPr>
        <p:blipFill>
          <a:blip r:embed="rId3" cstate="print"/>
          <a:stretch>
            <a:fillRect/>
          </a:stretch>
        </p:blipFill>
        <p:spPr>
          <a:xfrm>
            <a:off x="4385175" y="1213288"/>
            <a:ext cx="1343025" cy="1543050"/>
          </a:xfrm>
          <a:prstGeom prst="rect">
            <a:avLst/>
          </a:prstGeom>
        </p:spPr>
      </p:pic>
      <p:sp>
        <p:nvSpPr>
          <p:cNvPr id="6" name="TextBox 2"/>
          <p:cNvSpPr txBox="1"/>
          <p:nvPr/>
        </p:nvSpPr>
        <p:spPr>
          <a:xfrm>
            <a:off x="468000" y="5563409"/>
            <a:ext cx="11831400" cy="55611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作用力与反作用力具有同时性,所以</a:t>
            </a:r>
            <a:r>
              <a:rPr lang="zh-CN" altLang="en-US" sz="2410" u="sng" kern="0" dirty="0" smtClean="0">
                <a:solidFill>
                  <a:srgbClr val="000000"/>
                </a:solidFill>
                <a:latin typeface="Times New Roman" panose="02020603050405020304" pitchFamily="65" charset="-122"/>
                <a:ea typeface="华文细黑" panose="02010600040101010101" pitchFamily="65" charset="-122"/>
              </a:rPr>
              <a:t>作用力和反作用力的冲量的矢量和一定为0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489114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解法一　常规法</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根据动量守恒定律有</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,则对木块由动量定理有</a:t>
            </a:r>
            <a:r>
              <a:rPr lang="zh-CN" altLang="en-US" sz="2410" i="1" kern="0" dirty="0" smtClean="0">
                <a:solidFill>
                  <a:srgbClr val="000000"/>
                </a:solidFill>
                <a:latin typeface="Times New Roman" panose="02020603050405020304" pitchFamily="65" charset="-122"/>
                <a:ea typeface="楷体_GB2312" pitchFamily="65" charset="-122"/>
              </a:rPr>
              <a:t>ft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285" kern="0" spc="609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4495" kern="0" spc="510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越大,</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越大,</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。由功能关系得</a:t>
            </a:r>
            <a:r>
              <a:rPr lang="zh-CN" altLang="en-US" sz="2410" i="1" kern="0" dirty="0" smtClean="0">
                <a:solidFill>
                  <a:srgbClr val="000000"/>
                </a:solidFill>
                <a:latin typeface="Times New Roman" panose="02020603050405020304" pitchFamily="65" charset="-122"/>
                <a:ea typeface="楷体_GB2312" pitchFamily="65" charset="-122"/>
              </a:rPr>
              <a:t>fd</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770" kern="0" spc="-104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605" kern="0" spc="42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770" kern="0" spc="-104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170" kern="0" spc="725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445"/>
              </a:spcBef>
              <a:buNone/>
            </a:pPr>
            <a:r>
              <a:rPr lang="zh-CN" altLang="en-US" sz="4625" kern="0" spc="625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越大,</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越大,</a:t>
            </a:r>
            <a:r>
              <a:rPr lang="zh-CN" altLang="en-US" sz="2410" kern="0" dirty="0" smtClean="0">
                <a:solidFill>
                  <a:srgbClr val="C00000"/>
                </a:solidFill>
                <a:latin typeface="Times New Roman" panose="02020603050405020304" pitchFamily="65" charset="-122"/>
                <a:ea typeface="楷体_GB2312" pitchFamily="65" charset="-122"/>
              </a:rPr>
              <a:t>B错误</a:t>
            </a:r>
            <a:r>
              <a:rPr lang="zh-CN" altLang="en-US" sz="2410" kern="0" dirty="0" smtClean="0">
                <a:solidFill>
                  <a:srgbClr val="000000"/>
                </a:solidFill>
                <a:latin typeface="Times New Roman" panose="02020603050405020304" pitchFamily="65" charset="-122"/>
                <a:ea typeface="楷体_GB2312" pitchFamily="65" charset="-122"/>
              </a:rPr>
              <a:t>。对木块,根据动能定理有</a:t>
            </a:r>
            <a:r>
              <a:rPr lang="zh-CN" altLang="en-US" sz="2410" i="1" kern="0" dirty="0" smtClean="0">
                <a:solidFill>
                  <a:srgbClr val="000000"/>
                </a:solidFill>
                <a:latin typeface="Times New Roman" panose="02020603050405020304" pitchFamily="65" charset="-122"/>
                <a:ea typeface="楷体_GB2312" pitchFamily="65" charset="-122"/>
              </a:rPr>
              <a:t>fx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750" kern="0" spc="-1025"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500"/>
              </a:spcBef>
              <a:buNone/>
            </a:pPr>
            <a:r>
              <a:rPr lang="zh-CN" altLang="en-US" sz="3415" kern="0" spc="790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,则</a:t>
            </a:r>
            <a:r>
              <a:rPr lang="zh-CN" altLang="en-US" sz="2985" kern="0" spc="-110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85" kern="0" spc="339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d</a:t>
            </a:r>
            <a:r>
              <a:rPr lang="zh-CN" altLang="en-US" sz="2410" kern="0" dirty="0" smtClean="0">
                <a:solidFill>
                  <a:srgbClr val="000000"/>
                </a:solidFill>
                <a:latin typeface="Times New Roman" panose="02020603050405020304" pitchFamily="65" charset="-122"/>
                <a:ea typeface="楷体_GB2312" pitchFamily="65" charset="-122"/>
              </a:rPr>
              <a:t>&gt;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,即无论</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的大小如何,都只可能是题图甲所示</a:t>
            </a:r>
            <a:endParaRPr lang="zh-CN" altLang="en-US" dirty="0"/>
          </a:p>
          <a:p>
            <a:pPr marL="0" indent="0" eaLnBrk="0" latinLnBrk="1" hangingPunct="0">
              <a:lnSpc>
                <a:spcPct val="150000"/>
              </a:lnSpc>
              <a:spcBef>
                <a:spcPts val="25"/>
              </a:spcBef>
              <a:buNone/>
            </a:pPr>
            <a:r>
              <a:rPr lang="zh-CN" altLang="en-US" sz="2410" kern="0" dirty="0" smtClean="0">
                <a:solidFill>
                  <a:srgbClr val="000000"/>
                </a:solidFill>
                <a:latin typeface="Times New Roman" panose="02020603050405020304" pitchFamily="65" charset="-122"/>
                <a:ea typeface="楷体_GB2312" pitchFamily="65" charset="-122"/>
              </a:rPr>
              <a:t>的情形,</a:t>
            </a:r>
            <a:r>
              <a:rPr lang="zh-CN" altLang="en-US" sz="2410" kern="0" dirty="0" smtClean="0">
                <a:solidFill>
                  <a:srgbClr val="C00000"/>
                </a:solidFill>
                <a:latin typeface="Times New Roman" panose="02020603050405020304" pitchFamily="65" charset="-122"/>
                <a:ea typeface="楷体_GB2312" pitchFamily="65" charset="-122"/>
              </a:rPr>
              <a:t>C正确,D错误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9589877" y="1236930"/>
          <a:ext cx="1190625" cy="714375"/>
        </p:xfrm>
        <a:graphic>
          <a:graphicData uri="http://schemas.openxmlformats.org/presentationml/2006/ole">
            <mc:AlternateContent xmlns:mc="http://schemas.openxmlformats.org/markup-compatibility/2006">
              <mc:Choice xmlns:v="urn:schemas-microsoft-com:vml" Requires="v">
                <p:oleObj spid="_x0000_s27649" name="Equation" r:id="rId1" imgW="31394400" imgH="18897600" progId="">
                  <p:embed/>
                </p:oleObj>
              </mc:Choice>
              <mc:Fallback>
                <p:oleObj name="Equation" r:id="rId1" imgW="31394400" imgH="18897600" progId="">
                  <p:embed/>
                  <p:pic>
                    <p:nvPicPr>
                      <p:cNvPr id="0" name="图片 27648"/>
                      <p:cNvPicPr>
                        <a:picLocks noChangeAspect="1"/>
                      </p:cNvPicPr>
                      <p:nvPr/>
                    </p:nvPicPr>
                    <p:blipFill>
                      <a:blip r:embed="rId2"/>
                      <a:stretch>
                        <a:fillRect/>
                      </a:stretch>
                    </p:blipFill>
                    <p:spPr>
                      <a:xfrm>
                        <a:off x="9589877" y="1236930"/>
                        <a:ext cx="1190625" cy="71437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468000" y="2303019"/>
          <a:ext cx="1032674" cy="903590"/>
        </p:xfrm>
        <a:graphic>
          <a:graphicData uri="http://schemas.openxmlformats.org/presentationml/2006/ole">
            <mc:AlternateContent xmlns:mc="http://schemas.openxmlformats.org/markup-compatibility/2006">
              <mc:Choice xmlns:v="urn:schemas-microsoft-com:vml" Requires="v">
                <p:oleObj spid="_x0000_s27650" name="Equation" r:id="rId3" imgW="32308800" imgH="28346400" progId="">
                  <p:embed/>
                </p:oleObj>
              </mc:Choice>
              <mc:Fallback>
                <p:oleObj name="Equation" r:id="rId3" imgW="32308800" imgH="28346400" progId="">
                  <p:embed/>
                  <p:pic>
                    <p:nvPicPr>
                      <p:cNvPr id="0" name="图片 27649"/>
                      <p:cNvPicPr>
                        <a:picLocks noChangeAspect="1"/>
                      </p:cNvPicPr>
                      <p:nvPr/>
                    </p:nvPicPr>
                    <p:blipFill>
                      <a:blip r:embed="rId4"/>
                      <a:stretch>
                        <a:fillRect/>
                      </a:stretch>
                    </p:blipFill>
                    <p:spPr>
                      <a:xfrm>
                        <a:off x="468000" y="2303019"/>
                        <a:ext cx="1032674" cy="90359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7166820" y="2292936"/>
          <a:ext cx="219075" cy="657225"/>
        </p:xfrm>
        <a:graphic>
          <a:graphicData uri="http://schemas.openxmlformats.org/presentationml/2006/ole">
            <mc:AlternateContent xmlns:mc="http://schemas.openxmlformats.org/markup-compatibility/2006">
              <mc:Choice xmlns:v="urn:schemas-microsoft-com:vml" Requires="v">
                <p:oleObj spid="_x0000_s27651" name="Equation" r:id="rId5" imgW="5791200" imgH="17373600" progId="">
                  <p:embed/>
                </p:oleObj>
              </mc:Choice>
              <mc:Fallback>
                <p:oleObj name="Equation" r:id="rId5" imgW="5791200" imgH="17373600" progId="">
                  <p:embed/>
                  <p:pic>
                    <p:nvPicPr>
                      <p:cNvPr id="0" name="图片 27650"/>
                      <p:cNvPicPr>
                        <a:picLocks noChangeAspect="1"/>
                      </p:cNvPicPr>
                      <p:nvPr/>
                    </p:nvPicPr>
                    <p:blipFill>
                      <a:blip r:embed="rId6"/>
                      <a:stretch>
                        <a:fillRect/>
                      </a:stretch>
                    </p:blipFill>
                    <p:spPr>
                      <a:xfrm>
                        <a:off x="7166820" y="2292936"/>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7595349" y="2436072"/>
          <a:ext cx="257175" cy="381000"/>
        </p:xfrm>
        <a:graphic>
          <a:graphicData uri="http://schemas.openxmlformats.org/presentationml/2006/ole">
            <mc:AlternateContent xmlns:mc="http://schemas.openxmlformats.org/markup-compatibility/2006">
              <mc:Choice xmlns:v="urn:schemas-microsoft-com:vml" Requires="v">
                <p:oleObj spid="_x0000_s27652" name="Equation" r:id="rId7" imgW="6705600" imgH="10058400" progId="">
                  <p:embed/>
                </p:oleObj>
              </mc:Choice>
              <mc:Fallback>
                <p:oleObj name="Equation" r:id="rId7" imgW="6705600" imgH="10058400" progId="">
                  <p:embed/>
                  <p:pic>
                    <p:nvPicPr>
                      <p:cNvPr id="0" name="图片 27651"/>
                      <p:cNvPicPr>
                        <a:picLocks noChangeAspect="1"/>
                      </p:cNvPicPr>
                      <p:nvPr/>
                    </p:nvPicPr>
                    <p:blipFill>
                      <a:blip r:embed="rId8"/>
                      <a:stretch>
                        <a:fillRect/>
                      </a:stretch>
                    </p:blipFill>
                    <p:spPr>
                      <a:xfrm>
                        <a:off x="7595349" y="2436072"/>
                        <a:ext cx="257175"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7954425" y="2292936"/>
          <a:ext cx="219075" cy="657225"/>
        </p:xfrm>
        <a:graphic>
          <a:graphicData uri="http://schemas.openxmlformats.org/presentationml/2006/ole">
            <mc:AlternateContent xmlns:mc="http://schemas.openxmlformats.org/markup-compatibility/2006">
              <mc:Choice xmlns:v="urn:schemas-microsoft-com:vml" Requires="v">
                <p:oleObj spid="_x0000_s27653" name="Equation" r:id="rId9" imgW="5791200" imgH="17373600" progId="">
                  <p:embed/>
                </p:oleObj>
              </mc:Choice>
              <mc:Fallback>
                <p:oleObj name="Equation" r:id="rId9" imgW="5791200" imgH="17373600" progId="">
                  <p:embed/>
                  <p:pic>
                    <p:nvPicPr>
                      <p:cNvPr id="0" name="图片 27652"/>
                      <p:cNvPicPr>
                        <a:picLocks noChangeAspect="1"/>
                      </p:cNvPicPr>
                      <p:nvPr/>
                    </p:nvPicPr>
                    <p:blipFill>
                      <a:blip r:embed="rId10"/>
                      <a:stretch>
                        <a:fillRect/>
                      </a:stretch>
                    </p:blipFill>
                    <p:spPr>
                      <a:xfrm>
                        <a:off x="7954425" y="2292936"/>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0229416" y="2255804"/>
          <a:ext cx="1323975" cy="752475"/>
        </p:xfrm>
        <a:graphic>
          <a:graphicData uri="http://schemas.openxmlformats.org/presentationml/2006/ole">
            <mc:AlternateContent xmlns:mc="http://schemas.openxmlformats.org/markup-compatibility/2006">
              <mc:Choice xmlns:v="urn:schemas-microsoft-com:vml" Requires="v">
                <p:oleObj spid="_x0000_s27654" name="Equation" r:id="rId11" imgW="35052000" imgH="19812000" progId="">
                  <p:embed/>
                </p:oleObj>
              </mc:Choice>
              <mc:Fallback>
                <p:oleObj name="Equation" r:id="rId11" imgW="35052000" imgH="19812000" progId="">
                  <p:embed/>
                  <p:pic>
                    <p:nvPicPr>
                      <p:cNvPr id="0" name="图片 27653"/>
                      <p:cNvPicPr>
                        <a:picLocks noChangeAspect="1"/>
                      </p:cNvPicPr>
                      <p:nvPr/>
                    </p:nvPicPr>
                    <p:blipFill>
                      <a:blip r:embed="rId12"/>
                      <a:stretch>
                        <a:fillRect/>
                      </a:stretch>
                    </p:blipFill>
                    <p:spPr>
                      <a:xfrm>
                        <a:off x="10229416" y="2255804"/>
                        <a:ext cx="1323975" cy="75247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68000" y="3387911"/>
          <a:ext cx="1106724" cy="885379"/>
        </p:xfrm>
        <a:graphic>
          <a:graphicData uri="http://schemas.openxmlformats.org/presentationml/2006/ole">
            <mc:AlternateContent xmlns:mc="http://schemas.openxmlformats.org/markup-compatibility/2006">
              <mc:Choice xmlns:v="urn:schemas-microsoft-com:vml" Requires="v">
                <p:oleObj spid="_x0000_s27655" name="Equation" r:id="rId13" imgW="36576000" imgH="29260800" progId="">
                  <p:embed/>
                </p:oleObj>
              </mc:Choice>
              <mc:Fallback>
                <p:oleObj name="Equation" r:id="rId13" imgW="36576000" imgH="29260800" progId="">
                  <p:embed/>
                  <p:pic>
                    <p:nvPicPr>
                      <p:cNvPr id="0" name="图片 27654"/>
                      <p:cNvPicPr>
                        <a:picLocks noChangeAspect="1"/>
                      </p:cNvPicPr>
                      <p:nvPr/>
                    </p:nvPicPr>
                    <p:blipFill>
                      <a:blip r:embed="rId14"/>
                      <a:stretch>
                        <a:fillRect/>
                      </a:stretch>
                    </p:blipFill>
                    <p:spPr>
                      <a:xfrm>
                        <a:off x="468000" y="3387911"/>
                        <a:ext cx="1106724" cy="885379"/>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8661984" y="3413993"/>
          <a:ext cx="219075" cy="657225"/>
        </p:xfrm>
        <a:graphic>
          <a:graphicData uri="http://schemas.openxmlformats.org/presentationml/2006/ole">
            <mc:AlternateContent xmlns:mc="http://schemas.openxmlformats.org/markup-compatibility/2006">
              <mc:Choice xmlns:v="urn:schemas-microsoft-com:vml" Requires="v">
                <p:oleObj spid="_x0000_s27656" name="Equation" r:id="rId15" imgW="5791200" imgH="17373600" progId="">
                  <p:embed/>
                </p:oleObj>
              </mc:Choice>
              <mc:Fallback>
                <p:oleObj name="Equation" r:id="rId15" imgW="5791200" imgH="17373600" progId="">
                  <p:embed/>
                  <p:pic>
                    <p:nvPicPr>
                      <p:cNvPr id="0" name="图片 27655"/>
                      <p:cNvPicPr>
                        <a:picLocks noChangeAspect="1"/>
                      </p:cNvPicPr>
                      <p:nvPr/>
                    </p:nvPicPr>
                    <p:blipFill>
                      <a:blip r:embed="rId16"/>
                      <a:stretch>
                        <a:fillRect/>
                      </a:stretch>
                    </p:blipFill>
                    <p:spPr>
                      <a:xfrm>
                        <a:off x="8661984" y="3413993"/>
                        <a:ext cx="2190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68000" y="4248150"/>
          <a:ext cx="1438275" cy="752475"/>
        </p:xfrm>
        <a:graphic>
          <a:graphicData uri="http://schemas.openxmlformats.org/presentationml/2006/ole">
            <mc:AlternateContent xmlns:mc="http://schemas.openxmlformats.org/markup-compatibility/2006">
              <mc:Choice xmlns:v="urn:schemas-microsoft-com:vml" Requires="v">
                <p:oleObj spid="_x0000_s27657" name="Equation" r:id="rId17" imgW="38100000" imgH="19812000" progId="">
                  <p:embed/>
                </p:oleObj>
              </mc:Choice>
              <mc:Fallback>
                <p:oleObj name="Equation" r:id="rId17" imgW="38100000" imgH="19812000" progId="">
                  <p:embed/>
                  <p:pic>
                    <p:nvPicPr>
                      <p:cNvPr id="0" name="图片 27656"/>
                      <p:cNvPicPr>
                        <a:picLocks noChangeAspect="1"/>
                      </p:cNvPicPr>
                      <p:nvPr/>
                    </p:nvPicPr>
                    <p:blipFill>
                      <a:blip r:embed="rId18"/>
                      <a:stretch>
                        <a:fillRect/>
                      </a:stretch>
                    </p:blipFill>
                    <p:spPr>
                      <a:xfrm>
                        <a:off x="468000" y="4248150"/>
                        <a:ext cx="1438275" cy="75247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2288775" y="4285283"/>
          <a:ext cx="238124" cy="657224"/>
        </p:xfrm>
        <a:graphic>
          <a:graphicData uri="http://schemas.openxmlformats.org/presentationml/2006/ole">
            <mc:AlternateContent xmlns:mc="http://schemas.openxmlformats.org/markup-compatibility/2006">
              <mc:Choice xmlns:v="urn:schemas-microsoft-com:vml" Requires="v">
                <p:oleObj spid="_x0000_s27658" name="Equation" r:id="rId19" imgW="6400800" imgH="17373600" progId="">
                  <p:embed/>
                </p:oleObj>
              </mc:Choice>
              <mc:Fallback>
                <p:oleObj name="Equation" r:id="rId19" imgW="6400800" imgH="17373600" progId="">
                  <p:embed/>
                  <p:pic>
                    <p:nvPicPr>
                      <p:cNvPr id="0" name="图片 27657"/>
                      <p:cNvPicPr>
                        <a:picLocks noChangeAspect="1"/>
                      </p:cNvPicPr>
                      <p:nvPr/>
                    </p:nvPicPr>
                    <p:blipFill>
                      <a:blip r:embed="rId20"/>
                      <a:stretch>
                        <a:fillRect/>
                      </a:stretch>
                    </p:blipFill>
                    <p:spPr>
                      <a:xfrm>
                        <a:off x="2288775" y="4285283"/>
                        <a:ext cx="238124" cy="657224"/>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2699473" y="4285283"/>
          <a:ext cx="809625" cy="657225"/>
        </p:xfrm>
        <a:graphic>
          <a:graphicData uri="http://schemas.openxmlformats.org/presentationml/2006/ole">
            <mc:AlternateContent xmlns:mc="http://schemas.openxmlformats.org/markup-compatibility/2006">
              <mc:Choice xmlns:v="urn:schemas-microsoft-com:vml" Requires="v">
                <p:oleObj spid="_x0000_s27659" name="Equation" r:id="rId21" imgW="21336000" imgH="17373600" progId="">
                  <p:embed/>
                </p:oleObj>
              </mc:Choice>
              <mc:Fallback>
                <p:oleObj name="Equation" r:id="rId21" imgW="21336000" imgH="17373600" progId="">
                  <p:embed/>
                  <p:pic>
                    <p:nvPicPr>
                      <p:cNvPr id="0" name="图片 27658"/>
                      <p:cNvPicPr>
                        <a:picLocks noChangeAspect="1"/>
                      </p:cNvPicPr>
                      <p:nvPr/>
                    </p:nvPicPr>
                    <p:blipFill>
                      <a:blip r:embed="rId22"/>
                      <a:stretch>
                        <a:fillRect/>
                      </a:stretch>
                    </p:blipFill>
                    <p:spPr>
                      <a:xfrm>
                        <a:off x="2699473" y="4285283"/>
                        <a:ext cx="80962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68610"/>
            <a:ext cx="11045382" cy="500502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解法二　图像</a:t>
            </a:r>
            <a:r>
              <a:rPr lang="zh-CN" altLang="en-US" sz="2410" kern="0" dirty="0" smtClean="0">
                <a:solidFill>
                  <a:srgbClr val="000000"/>
                </a:solidFill>
                <a:latin typeface="Times New Roman" panose="02020603050405020304" pitchFamily="65" charset="-122"/>
                <a:ea typeface="楷体_GB2312" pitchFamily="65" charset="-122"/>
              </a:rPr>
              <a:t>法</a:t>
            </a:r>
            <a:br>
              <a:rPr lang="en-US" altLang="zh-CN"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作出</a:t>
            </a:r>
            <a:r>
              <a:rPr lang="zh-CN" altLang="en-US" sz="2410" kern="0" dirty="0" smtClean="0">
                <a:solidFill>
                  <a:srgbClr val="000000"/>
                </a:solidFill>
                <a:latin typeface="Times New Roman" panose="02020603050405020304" pitchFamily="65" charset="-122"/>
                <a:ea typeface="楷体_GB2312" pitchFamily="65" charset="-122"/>
              </a:rPr>
              <a:t>木块和子弹的</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图像,如图所示</a:t>
            </a:r>
            <a:r>
              <a:rPr lang="zh-CN" altLang="en-US" sz="2410" kern="0" dirty="0" smtClean="0">
                <a:solidFill>
                  <a:srgbClr val="000000"/>
                </a:solidFill>
                <a:latin typeface="Times New Roman" panose="02020603050405020304" pitchFamily="65" charset="-122"/>
                <a:ea typeface="楷体_GB2312" pitchFamily="65" charset="-122"/>
              </a:rPr>
              <a:t>。</a:t>
            </a:r>
            <a:br>
              <a:rPr lang="en-US" altLang="zh-CN"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abc</a:t>
            </a:r>
            <a:r>
              <a:rPr lang="zh-CN" altLang="en-US" sz="2410" kern="0" dirty="0" smtClean="0">
                <a:solidFill>
                  <a:srgbClr val="000000"/>
                </a:solidFill>
                <a:latin typeface="Times New Roman" panose="02020603050405020304" pitchFamily="65" charset="-122"/>
                <a:ea typeface="楷体_GB2312" pitchFamily="65" charset="-122"/>
              </a:rPr>
              <a:t>的面积表示子弹和木块的相对位移,△</a:t>
            </a:r>
            <a:r>
              <a:rPr lang="zh-CN" altLang="en-US" sz="2410" i="1" kern="0" dirty="0" smtClean="0">
                <a:solidFill>
                  <a:srgbClr val="000000"/>
                </a:solidFill>
                <a:latin typeface="Times New Roman" panose="02020603050405020304" pitchFamily="65" charset="-122"/>
                <a:ea typeface="楷体_GB2312" pitchFamily="65" charset="-122"/>
              </a:rPr>
              <a:t>bcd</a:t>
            </a:r>
            <a:r>
              <a:rPr lang="zh-CN" altLang="en-US" sz="2410" kern="0" dirty="0" smtClean="0">
                <a:solidFill>
                  <a:srgbClr val="000000"/>
                </a:solidFill>
                <a:latin typeface="Times New Roman" panose="02020603050405020304" pitchFamily="65" charset="-122"/>
                <a:ea typeface="楷体_GB2312" pitchFamily="65" charset="-122"/>
              </a:rPr>
              <a:t>的</a:t>
            </a:r>
            <a:r>
              <a:rPr lang="zh-CN" altLang="en-US" sz="2410" kern="0" dirty="0" smtClean="0">
                <a:solidFill>
                  <a:srgbClr val="000000"/>
                </a:solidFill>
                <a:latin typeface="Times New Roman" panose="02020603050405020304" pitchFamily="65" charset="-122"/>
                <a:ea typeface="楷体_GB2312" pitchFamily="65" charset="-122"/>
              </a:rPr>
              <a:t>面</a:t>
            </a:r>
            <a:br>
              <a:rPr lang="en-US" altLang="zh-CN"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积</a:t>
            </a:r>
            <a:r>
              <a:rPr lang="zh-CN" altLang="en-US" sz="2410" kern="0" dirty="0" smtClean="0">
                <a:solidFill>
                  <a:srgbClr val="000000"/>
                </a:solidFill>
                <a:latin typeface="Times New Roman" panose="02020603050405020304" pitchFamily="65" charset="-122"/>
                <a:ea typeface="楷体_GB2312" pitchFamily="65" charset="-122"/>
              </a:rPr>
              <a:t>表示共速前木块相对地面的</a:t>
            </a:r>
            <a:r>
              <a:rPr lang="zh-CN" altLang="en-US" sz="2410" kern="0" dirty="0" smtClean="0">
                <a:solidFill>
                  <a:srgbClr val="000000"/>
                </a:solidFill>
                <a:latin typeface="Times New Roman" panose="02020603050405020304" pitchFamily="65" charset="-122"/>
                <a:ea typeface="楷体_GB2312" pitchFamily="65" charset="-122"/>
              </a:rPr>
              <a:t>位移</a:t>
            </a:r>
            <a:r>
              <a:rPr lang="zh-CN" altLang="en-US" sz="2410" kern="0" dirty="0" smtClean="0">
                <a:solidFill>
                  <a:srgbClr val="000000"/>
                </a:solidFill>
                <a:latin typeface="Times New Roman" panose="02020603050405020304" pitchFamily="65" charset="-122"/>
                <a:ea typeface="楷体_GB2312" pitchFamily="65" charset="-122"/>
              </a:rPr>
              <a:t>,由图可知△</a:t>
            </a:r>
            <a:r>
              <a:rPr lang="zh-CN" altLang="en-US" sz="2410" i="1" kern="0" dirty="0" smtClean="0">
                <a:solidFill>
                  <a:srgbClr val="000000"/>
                </a:solidFill>
                <a:latin typeface="Times New Roman" panose="02020603050405020304" pitchFamily="65" charset="-122"/>
                <a:ea typeface="楷体_GB2312" pitchFamily="65" charset="-122"/>
              </a:rPr>
              <a:t>abc</a:t>
            </a:r>
            <a:br>
              <a:rPr lang="en-US" altLang="zh-CN" sz="2410" i="1"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的</a:t>
            </a:r>
            <a:r>
              <a:rPr lang="zh-CN" altLang="en-US" sz="2410" kern="0" dirty="0" smtClean="0">
                <a:solidFill>
                  <a:srgbClr val="000000"/>
                </a:solidFill>
                <a:latin typeface="Times New Roman" panose="02020603050405020304" pitchFamily="65" charset="-122"/>
                <a:ea typeface="楷体_GB2312" pitchFamily="65" charset="-122"/>
              </a:rPr>
              <a:t>面积大于△</a:t>
            </a:r>
            <a:r>
              <a:rPr lang="zh-CN" altLang="en-US" sz="2410" i="1" kern="0" dirty="0" smtClean="0">
                <a:solidFill>
                  <a:srgbClr val="000000"/>
                </a:solidFill>
                <a:latin typeface="Times New Roman" panose="02020603050405020304" pitchFamily="65" charset="-122"/>
                <a:ea typeface="楷体_GB2312" pitchFamily="65" charset="-122"/>
              </a:rPr>
              <a:t>bcd</a:t>
            </a:r>
            <a:r>
              <a:rPr lang="zh-CN" altLang="en-US" sz="2410" kern="0" dirty="0" smtClean="0">
                <a:solidFill>
                  <a:srgbClr val="000000"/>
                </a:solidFill>
                <a:latin typeface="Times New Roman" panose="02020603050405020304" pitchFamily="65" charset="-122"/>
                <a:ea typeface="楷体_GB2312" pitchFamily="65" charset="-122"/>
              </a:rPr>
              <a:t>的面积,所以无论</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的</a:t>
            </a:r>
            <a:r>
              <a:rPr lang="zh-CN" altLang="en-US" sz="2410" kern="0" dirty="0" smtClean="0">
                <a:solidFill>
                  <a:srgbClr val="000000"/>
                </a:solidFill>
                <a:latin typeface="Times New Roman" panose="02020603050405020304" pitchFamily="65" charset="-122"/>
                <a:ea typeface="楷体_GB2312" pitchFamily="65" charset="-122"/>
              </a:rPr>
              <a:t>大小</a:t>
            </a:r>
            <a:br>
              <a:rPr lang="en-US" altLang="zh-CN"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如何</a:t>
            </a:r>
            <a:r>
              <a:rPr lang="zh-CN" altLang="en-US" sz="2410" kern="0" dirty="0" smtClean="0">
                <a:solidFill>
                  <a:srgbClr val="000000"/>
                </a:solidFill>
                <a:latin typeface="Times New Roman" panose="02020603050405020304" pitchFamily="65" charset="-122"/>
                <a:ea typeface="楷体_GB2312" pitchFamily="65" charset="-122"/>
              </a:rPr>
              <a:t>,都只可能</a:t>
            </a:r>
            <a:r>
              <a:rPr lang="zh-CN" altLang="en-US" sz="2410" kern="0" dirty="0" smtClean="0">
                <a:solidFill>
                  <a:srgbClr val="000000"/>
                </a:solidFill>
                <a:latin typeface="Times New Roman" panose="02020603050405020304" pitchFamily="65" charset="-122"/>
                <a:ea typeface="楷体_GB2312" pitchFamily="65" charset="-122"/>
              </a:rPr>
              <a:t>是</a:t>
            </a:r>
            <a:r>
              <a:rPr lang="zh-CN" altLang="en-US" sz="2410" kern="0" dirty="0" smtClean="0">
                <a:solidFill>
                  <a:srgbClr val="000000"/>
                </a:solidFill>
                <a:latin typeface="Times New Roman" panose="02020603050405020304" pitchFamily="65" charset="-122"/>
                <a:ea typeface="楷体_GB2312" pitchFamily="65" charset="-122"/>
              </a:rPr>
              <a:t>题图甲所示的情形</a:t>
            </a:r>
            <a:r>
              <a:rPr lang="en-US" altLang="zh-CN" sz="2410" kern="0" dirty="0" smtClean="0">
                <a:solidFill>
                  <a:srgbClr val="000000"/>
                </a:solidFill>
                <a:latin typeface="Times New Roman" panose="02020603050405020304" pitchFamily="65" charset="-122"/>
                <a:ea typeface="楷体_GB2312" pitchFamily="65" charset="-122"/>
              </a:rPr>
              <a:t>,</a:t>
            </a:r>
            <a:r>
              <a:rPr lang="en-US" altLang="zh-CN" sz="2410" kern="0" dirty="0" smtClean="0">
                <a:solidFill>
                  <a:srgbClr val="C00000"/>
                </a:solidFill>
                <a:latin typeface="Times New Roman" panose="02020603050405020304" pitchFamily="65" charset="-122"/>
                <a:ea typeface="楷体_GB2312" pitchFamily="65" charset="-122"/>
              </a:rPr>
              <a:t>C</a:t>
            </a:r>
            <a:r>
              <a:rPr lang="zh-CN" altLang="en-US" sz="2410" kern="0" dirty="0" smtClean="0">
                <a:solidFill>
                  <a:srgbClr val="C00000"/>
                </a:solidFill>
                <a:latin typeface="Times New Roman" panose="02020603050405020304" pitchFamily="65" charset="-122"/>
                <a:ea typeface="楷体_GB2312" pitchFamily="65" charset="-122"/>
              </a:rPr>
              <a:t>正确</a:t>
            </a:r>
            <a:r>
              <a:rPr lang="en-US" altLang="zh-CN" sz="2410" kern="0" dirty="0" smtClean="0">
                <a:solidFill>
                  <a:srgbClr val="C00000"/>
                </a:solidFill>
                <a:latin typeface="Times New Roman" panose="02020603050405020304" pitchFamily="65" charset="-122"/>
                <a:ea typeface="楷体_GB2312" pitchFamily="65" charset="-122"/>
              </a:rPr>
              <a:t>,D</a:t>
            </a:r>
            <a:r>
              <a:rPr lang="zh-CN" altLang="en-US" sz="2410" kern="0" dirty="0" smtClean="0">
                <a:solidFill>
                  <a:srgbClr val="C00000"/>
                </a:solidFill>
                <a:latin typeface="Times New Roman" panose="02020603050405020304" pitchFamily="65" charset="-122"/>
                <a:ea typeface="楷体_GB2312" pitchFamily="65" charset="-122"/>
              </a:rPr>
              <a:t>错误</a:t>
            </a:r>
            <a:r>
              <a:rPr lang="zh-CN" altLang="en-US" sz="2410" kern="0" dirty="0" smtClean="0">
                <a:solidFill>
                  <a:srgbClr val="000000"/>
                </a:solidFill>
                <a:latin typeface="Times New Roman" panose="02020603050405020304" pitchFamily="65" charset="-122"/>
                <a:ea typeface="楷体_GB2312" pitchFamily="65" charset="-122"/>
              </a:rPr>
              <a:t>。</a:t>
            </a:r>
            <a:br>
              <a:rPr lang="en-US" altLang="zh-CN"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子弹</a:t>
            </a:r>
            <a:r>
              <a:rPr lang="zh-CN" altLang="en-US" sz="2410" kern="0" dirty="0" smtClean="0">
                <a:solidFill>
                  <a:srgbClr val="000000"/>
                </a:solidFill>
                <a:latin typeface="Times New Roman" panose="02020603050405020304" pitchFamily="65" charset="-122"/>
                <a:ea typeface="楷体_GB2312" pitchFamily="65" charset="-122"/>
              </a:rPr>
              <a:t>对木块的阻力大小恒定</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木块的质量</a:t>
            </a:r>
            <a:r>
              <a:rPr lang="en-US" altLang="zh-CN"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越大</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加速度</a:t>
            </a:r>
            <a:r>
              <a:rPr lang="zh-CN" altLang="en-US" sz="2410" kern="0" dirty="0" smtClean="0">
                <a:solidFill>
                  <a:srgbClr val="000000"/>
                </a:solidFill>
                <a:latin typeface="Times New Roman" panose="02020603050405020304" pitchFamily="65" charset="-122"/>
                <a:ea typeface="楷体_GB2312" pitchFamily="65" charset="-122"/>
              </a:rPr>
              <a:t>越小</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对应的</a:t>
            </a:r>
            <a:r>
              <a:rPr lang="en-US" altLang="zh-CN" sz="2410" i="1" kern="0" dirty="0" smtClean="0">
                <a:solidFill>
                  <a:srgbClr val="000000"/>
                </a:solidFill>
                <a:latin typeface="Times New Roman" panose="02020603050405020304" pitchFamily="65" charset="-122"/>
                <a:ea typeface="楷体_GB2312" pitchFamily="65" charset="-122"/>
              </a:rPr>
              <a:t>v</a:t>
            </a:r>
            <a:r>
              <a:rPr lang="en-US" altLang="zh-CN" sz="2410" kern="0" dirty="0" smtClean="0">
                <a:solidFill>
                  <a:srgbClr val="000000"/>
                </a:solidFill>
                <a:latin typeface="Times New Roman" panose="02020603050405020304" pitchFamily="65" charset="-122"/>
                <a:ea typeface="楷体_GB2312" pitchFamily="65" charset="-122"/>
              </a:rPr>
              <a:t>-</a:t>
            </a:r>
            <a:r>
              <a:rPr lang="en-US" altLang="zh-CN"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图线的斜率越小</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对应图像中</a:t>
            </a:r>
            <a:r>
              <a:rPr lang="en-US" altLang="zh-CN" sz="2410" i="1" kern="0" dirty="0" err="1" smtClean="0">
                <a:solidFill>
                  <a:srgbClr val="000000"/>
                </a:solidFill>
                <a:latin typeface="Times New Roman" panose="02020603050405020304" pitchFamily="65" charset="-122"/>
                <a:ea typeface="楷体_GB2312" pitchFamily="65" charset="-122"/>
              </a:rPr>
              <a:t>k</a:t>
            </a:r>
            <a:r>
              <a:rPr lang="en-US" altLang="zh-CN" sz="1815" i="1" kern="0" baseline="-15000" dirty="0" err="1" smtClean="0">
                <a:solidFill>
                  <a:srgbClr val="000000"/>
                </a:solidFill>
                <a:latin typeface="Times New Roman" panose="02020603050405020304" pitchFamily="65" charset="-122"/>
                <a:ea typeface="楷体_GB2312" pitchFamily="65" charset="-122"/>
              </a:rPr>
              <a:t>be</a:t>
            </a:r>
            <a:r>
              <a:rPr lang="en-US" altLang="zh-CN" sz="2410" kern="0" dirty="0" smtClean="0">
                <a:solidFill>
                  <a:srgbClr val="000000"/>
                </a:solidFill>
                <a:latin typeface="Times New Roman" panose="02020603050405020304" pitchFamily="65" charset="-122"/>
                <a:ea typeface="楷体_GB2312" pitchFamily="65" charset="-122"/>
              </a:rPr>
              <a:t>&lt;</a:t>
            </a:r>
            <a:r>
              <a:rPr lang="en-US" altLang="zh-CN" sz="2410" i="1" kern="0" dirty="0" err="1" smtClean="0">
                <a:solidFill>
                  <a:srgbClr val="000000"/>
                </a:solidFill>
                <a:latin typeface="Times New Roman" panose="02020603050405020304" pitchFamily="65" charset="-122"/>
                <a:ea typeface="楷体_GB2312" pitchFamily="65" charset="-122"/>
              </a:rPr>
              <a:t>k</a:t>
            </a:r>
            <a:r>
              <a:rPr lang="en-US" altLang="zh-CN" sz="1815" i="1" kern="0" baseline="-15000" dirty="0" err="1" smtClean="0">
                <a:solidFill>
                  <a:srgbClr val="000000"/>
                </a:solidFill>
                <a:latin typeface="Times New Roman" panose="02020603050405020304" pitchFamily="65" charset="-122"/>
                <a:ea typeface="楷体_GB2312" pitchFamily="65" charset="-122"/>
              </a:rPr>
              <a:t>bc</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子弹射入木块的时间越长</a:t>
            </a:r>
            <a:r>
              <a:rPr lang="en-US" altLang="zh-CN" sz="2410" kern="0" dirty="0" smtClean="0">
                <a:solidFill>
                  <a:srgbClr val="000000"/>
                </a:solidFill>
                <a:latin typeface="Times New Roman" panose="02020603050405020304" pitchFamily="65" charset="-122"/>
                <a:ea typeface="楷体_GB2312" pitchFamily="65" charset="-122"/>
              </a:rPr>
              <a:t>(</a:t>
            </a:r>
            <a:r>
              <a:rPr lang="en-US" altLang="zh-CN" sz="2410" i="1" kern="0" dirty="0" smtClean="0">
                <a:solidFill>
                  <a:srgbClr val="000000"/>
                </a:solidFill>
                <a:latin typeface="Times New Roman" panose="02020603050405020304" pitchFamily="65" charset="-122"/>
                <a:ea typeface="楷体_GB2312" pitchFamily="65" charset="-122"/>
              </a:rPr>
              <a:t>t</a:t>
            </a:r>
            <a:r>
              <a:rPr lang="en-US" altLang="zh-CN" sz="1815" kern="0" baseline="-15000" dirty="0" smtClean="0">
                <a:solidFill>
                  <a:srgbClr val="000000"/>
                </a:solidFill>
                <a:latin typeface="Times New Roman" panose="02020603050405020304" pitchFamily="65" charset="-122"/>
                <a:ea typeface="楷体_GB2312" pitchFamily="65" charset="-122"/>
              </a:rPr>
              <a:t>2</a:t>
            </a:r>
            <a:r>
              <a:rPr lang="en-US" altLang="zh-CN" sz="2410" kern="0" dirty="0" smtClean="0">
                <a:solidFill>
                  <a:srgbClr val="000000"/>
                </a:solidFill>
                <a:latin typeface="Times New Roman" panose="02020603050405020304" pitchFamily="65" charset="-122"/>
                <a:ea typeface="楷体_GB2312" pitchFamily="65" charset="-122"/>
              </a:rPr>
              <a:t>&gt;</a:t>
            </a:r>
            <a:r>
              <a:rPr lang="en-US" altLang="zh-CN" sz="2410" i="1" kern="0" dirty="0" smtClean="0">
                <a:solidFill>
                  <a:srgbClr val="000000"/>
                </a:solidFill>
                <a:latin typeface="Times New Roman" panose="02020603050405020304" pitchFamily="65" charset="-122"/>
                <a:ea typeface="楷体_GB2312" pitchFamily="65" charset="-122"/>
              </a:rPr>
              <a:t>t</a:t>
            </a:r>
            <a:r>
              <a:rPr lang="en-US" altLang="zh-CN" sz="1815" kern="0" baseline="-15000" dirty="0" smtClean="0">
                <a:solidFill>
                  <a:srgbClr val="000000"/>
                </a:solidFill>
                <a:latin typeface="Times New Roman" panose="02020603050405020304" pitchFamily="65" charset="-122"/>
                <a:ea typeface="楷体_GB2312" pitchFamily="65" charset="-122"/>
              </a:rPr>
              <a:t>1</a:t>
            </a:r>
            <a:r>
              <a:rPr lang="en-US" altLang="zh-CN"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子弹射入木块的深度越</a:t>
            </a:r>
            <a:r>
              <a:rPr lang="zh-CN" altLang="en-US" sz="2410" kern="0" dirty="0" smtClean="0">
                <a:solidFill>
                  <a:srgbClr val="000000"/>
                </a:solidFill>
                <a:latin typeface="Times New Roman" panose="02020603050405020304" pitchFamily="65" charset="-122"/>
                <a:ea typeface="楷体_GB2312" pitchFamily="65" charset="-122"/>
              </a:rPr>
              <a:t>深</a:t>
            </a:r>
            <a:endParaRPr lang="en-US" altLang="zh-CN" sz="2410" kern="0" dirty="0" smtClean="0">
              <a:solidFill>
                <a:srgbClr val="000000"/>
              </a:solidFill>
              <a:latin typeface="Times New Roman" panose="02020603050405020304" pitchFamily="65" charset="-122"/>
              <a:ea typeface="楷体_GB2312" pitchFamily="65" charset="-122"/>
            </a:endParaRPr>
          </a:p>
          <a:p>
            <a:pPr marL="0" indent="0" eaLnBrk="0" latinLnBrk="1" hangingPunct="0">
              <a:lnSpc>
                <a:spcPct val="150000"/>
              </a:lnSpc>
              <a:spcBef>
                <a:spcPts val="145"/>
              </a:spcBef>
              <a:buNone/>
            </a:pPr>
            <a:r>
              <a:rPr lang="en-US" altLang="zh-CN" sz="2410" kern="0" dirty="0" smtClean="0">
                <a:solidFill>
                  <a:srgbClr val="000000"/>
                </a:solidFill>
                <a:latin typeface="Times New Roman" panose="02020603050405020304" pitchFamily="65" charset="-122"/>
                <a:ea typeface="楷体_GB2312" pitchFamily="65" charset="-122"/>
              </a:rPr>
              <a:t>(</a:t>
            </a:r>
            <a:r>
              <a:rPr lang="en-US" altLang="zh-CN" sz="2410" i="1" kern="0" dirty="0" smtClean="0">
                <a:solidFill>
                  <a:srgbClr val="000000"/>
                </a:solidFill>
                <a:latin typeface="Times New Roman" panose="02020603050405020304" pitchFamily="65" charset="-122"/>
                <a:ea typeface="楷体_GB2312" pitchFamily="65" charset="-122"/>
              </a:rPr>
              <a:t>S</a:t>
            </a:r>
            <a:r>
              <a:rPr lang="zh-CN" altLang="en-US" sz="1815" kern="0" baseline="-15000" dirty="0" smtClean="0">
                <a:solidFill>
                  <a:srgbClr val="000000"/>
                </a:solidFill>
                <a:latin typeface="Times New Roman" panose="02020603050405020304" pitchFamily="65" charset="-122"/>
                <a:ea typeface="楷体_GB2312" pitchFamily="65" charset="-122"/>
              </a:rPr>
              <a:t>△</a:t>
            </a:r>
            <a:r>
              <a:rPr lang="en-US" altLang="zh-CN" sz="1815" i="1" kern="0" baseline="-15000" dirty="0" err="1" smtClean="0">
                <a:solidFill>
                  <a:srgbClr val="000000"/>
                </a:solidFill>
                <a:latin typeface="Times New Roman" panose="02020603050405020304" pitchFamily="65" charset="-122"/>
                <a:ea typeface="楷体_GB2312" pitchFamily="65" charset="-122"/>
              </a:rPr>
              <a:t>abe</a:t>
            </a:r>
            <a:r>
              <a:rPr lang="en-US" altLang="zh-CN" sz="2410" kern="0" dirty="0" smtClean="0">
                <a:solidFill>
                  <a:srgbClr val="000000"/>
                </a:solidFill>
                <a:latin typeface="Times New Roman" panose="02020603050405020304" pitchFamily="65" charset="-122"/>
                <a:ea typeface="楷体_GB2312" pitchFamily="65" charset="-122"/>
              </a:rPr>
              <a:t>&gt;</a:t>
            </a:r>
            <a:r>
              <a:rPr lang="en-US" altLang="zh-CN" sz="2410" i="1" kern="0" dirty="0" smtClean="0">
                <a:solidFill>
                  <a:srgbClr val="000000"/>
                </a:solidFill>
                <a:latin typeface="Times New Roman" panose="02020603050405020304" pitchFamily="65" charset="-122"/>
                <a:ea typeface="楷体_GB2312" pitchFamily="65" charset="-122"/>
              </a:rPr>
              <a:t>S</a:t>
            </a:r>
            <a:r>
              <a:rPr lang="zh-CN" altLang="en-US" sz="1815" kern="0" baseline="-15000" dirty="0" smtClean="0">
                <a:solidFill>
                  <a:srgbClr val="000000"/>
                </a:solidFill>
                <a:latin typeface="Times New Roman" panose="02020603050405020304" pitchFamily="65" charset="-122"/>
                <a:ea typeface="楷体_GB2312" pitchFamily="65" charset="-122"/>
              </a:rPr>
              <a:t>△</a:t>
            </a:r>
            <a:r>
              <a:rPr lang="en-US" altLang="zh-CN" sz="1815" i="1" kern="0" baseline="-15000" dirty="0" err="1" smtClean="0">
                <a:solidFill>
                  <a:srgbClr val="000000"/>
                </a:solidFill>
                <a:latin typeface="Times New Roman" panose="02020603050405020304" pitchFamily="65" charset="-122"/>
                <a:ea typeface="楷体_GB2312" pitchFamily="65" charset="-122"/>
              </a:rPr>
              <a:t>abc</a:t>
            </a:r>
            <a:r>
              <a:rPr lang="en-US" altLang="zh-CN" sz="2410" kern="0" dirty="0" smtClean="0">
                <a:solidFill>
                  <a:srgbClr val="000000"/>
                </a:solidFill>
                <a:latin typeface="Times New Roman" panose="02020603050405020304" pitchFamily="65" charset="-122"/>
                <a:ea typeface="楷体_GB2312" pitchFamily="65" charset="-122"/>
              </a:rPr>
              <a:t>),</a:t>
            </a:r>
            <a:r>
              <a:rPr lang="en-US" altLang="zh-CN" sz="2410" kern="0" dirty="0" smtClean="0">
                <a:solidFill>
                  <a:srgbClr val="C00000"/>
                </a:solidFill>
                <a:latin typeface="Times New Roman" panose="02020603050405020304" pitchFamily="65" charset="-122"/>
                <a:ea typeface="楷体_GB2312" pitchFamily="65" charset="-122"/>
              </a:rPr>
              <a:t>A</a:t>
            </a:r>
            <a:r>
              <a:rPr lang="zh-CN" altLang="en-US" sz="2410" kern="0" dirty="0" smtClean="0">
                <a:solidFill>
                  <a:srgbClr val="C00000"/>
                </a:solidFill>
                <a:latin typeface="Times New Roman" panose="02020603050405020304" pitchFamily="65" charset="-122"/>
                <a:ea typeface="楷体_GB2312" pitchFamily="65" charset="-122"/>
              </a:rPr>
              <a:t>、</a:t>
            </a:r>
            <a:r>
              <a:rPr lang="en-US" altLang="zh-CN" sz="2410" kern="0" dirty="0" smtClean="0">
                <a:solidFill>
                  <a:srgbClr val="C00000"/>
                </a:solidFill>
                <a:latin typeface="Times New Roman" panose="02020603050405020304" pitchFamily="65" charset="-122"/>
                <a:ea typeface="楷体_GB2312" pitchFamily="65" charset="-122"/>
              </a:rPr>
              <a:t>B</a:t>
            </a:r>
            <a:r>
              <a:rPr lang="zh-CN" altLang="en-US" sz="2410" kern="0" dirty="0" smtClean="0">
                <a:solidFill>
                  <a:srgbClr val="C00000"/>
                </a:solidFill>
                <a:latin typeface="Times New Roman" panose="02020603050405020304" pitchFamily="65" charset="-122"/>
                <a:ea typeface="楷体_GB2312" pitchFamily="65" charset="-122"/>
              </a:rPr>
              <a:t>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pic>
        <p:nvPicPr>
          <p:cNvPr id="3" name="图片 3" descr="textimage20.jpeg"/>
          <p:cNvPicPr>
            <a:picLocks noChangeAspect="1"/>
          </p:cNvPicPr>
          <p:nvPr/>
        </p:nvPicPr>
        <p:blipFill>
          <a:blip r:embed="rId1"/>
          <a:stretch>
            <a:fillRect/>
          </a:stretch>
        </p:blipFill>
        <p:spPr>
          <a:xfrm>
            <a:off x="7441416" y="919939"/>
            <a:ext cx="3926455" cy="2669643"/>
          </a:xfrm>
          <a:prstGeom prst="rect">
            <a:avLst/>
          </a:prstGeom>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88843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题型2　滑块-木板模型</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一、模型图示</a:t>
            </a:r>
            <a:endParaRPr lang="zh-CN" altLang="en-US" b="1" dirty="0"/>
          </a:p>
          <a:p>
            <a:pPr marL="0" indent="0" eaLnBrk="0" latinLnBrk="1" hangingPunct="0">
              <a:lnSpc>
                <a:spcPct val="150000"/>
              </a:lnSpc>
              <a:spcBef>
                <a:spcPts val="145"/>
              </a:spcBef>
              <a:buNone/>
            </a:pPr>
            <a:r>
              <a:rPr lang="zh-CN" altLang="en-US" sz="4265" kern="0" spc="21085" dirty="0" smtClean="0">
                <a:solidFill>
                  <a:srgbClr val="000000"/>
                </a:solidFill>
                <a:latin typeface="Times New Roman" panose="02020603050405020304" pitchFamily="65" charset="-122"/>
                <a:ea typeface="微软雅黑" panose="020B0503020204020204" pitchFamily="34" charset="-122"/>
              </a:rPr>
              <a:t> </a:t>
            </a:r>
            <a:endParaRPr lang="zh-CN" altLang="en-US" dirty="0"/>
          </a:p>
          <a:p>
            <a:pPr marL="0" indent="0" eaLnBrk="0" latinLnBrk="1" hangingPunct="0">
              <a:lnSpc>
                <a:spcPct val="150000"/>
              </a:lnSpc>
              <a:spcBef>
                <a:spcPts val="50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上表面粗糙、质量为</a:t>
            </a:r>
            <a:r>
              <a:rPr lang="zh-CN" altLang="en-US" sz="2410" i="1" kern="0" dirty="0" smtClean="0">
                <a:solidFill>
                  <a:srgbClr val="000000"/>
                </a:solidFill>
                <a:latin typeface="华文细黑" panose="02010600040101010101" pitchFamily="65" charset="-122"/>
                <a:ea typeface="华文细黑" panose="02010600040101010101" pitchFamily="65" charset="-122"/>
              </a:rPr>
              <a:t>M</a:t>
            </a:r>
            <a:r>
              <a:rPr lang="zh-CN" altLang="en-US" sz="2410" kern="0" dirty="0" smtClean="0">
                <a:solidFill>
                  <a:srgbClr val="000000"/>
                </a:solidFill>
                <a:latin typeface="华文细黑" panose="02010600040101010101" pitchFamily="65" charset="-122"/>
                <a:ea typeface="华文细黑" panose="02010600040101010101" pitchFamily="65" charset="-122"/>
              </a:rPr>
              <a:t>的木板,放在光滑的水平地面上,质量为</a:t>
            </a:r>
            <a:r>
              <a:rPr lang="zh-CN" altLang="en-US" sz="2410" i="1" kern="0" dirty="0" smtClean="0">
                <a:solidFill>
                  <a:srgbClr val="000000"/>
                </a:solidFill>
                <a:latin typeface="华文细黑" panose="02010600040101010101" pitchFamily="65" charset="-122"/>
                <a:ea typeface="华文细黑" panose="02010600040101010101" pitchFamily="65" charset="-122"/>
              </a:rPr>
              <a:t>m</a:t>
            </a:r>
            <a:r>
              <a:rPr lang="zh-CN" altLang="en-US" sz="2410" kern="0" dirty="0" smtClean="0">
                <a:solidFill>
                  <a:srgbClr val="000000"/>
                </a:solidFill>
                <a:latin typeface="华文细黑" panose="02010600040101010101" pitchFamily="65" charset="-122"/>
                <a:ea typeface="华文细黑" panose="02010600040101010101" pitchFamily="65" charset="-122"/>
              </a:rPr>
              <a:t>的滑块以初速度</a:t>
            </a:r>
            <a:r>
              <a:rPr lang="zh-CN" altLang="en-US" sz="2410" i="1" kern="0" dirty="0" smtClean="0">
                <a:solidFill>
                  <a:srgbClr val="000000"/>
                </a:solidFill>
                <a:latin typeface="华文细黑" panose="02010600040101010101" pitchFamily="65" charset="-122"/>
                <a:ea typeface="华文细黑" panose="02010600040101010101" pitchFamily="65" charset="-122"/>
              </a:rPr>
              <a:t>v</a:t>
            </a:r>
            <a:r>
              <a:rPr lang="zh-CN" altLang="en-US" sz="1815" kern="0" baseline="-15000" dirty="0" smtClean="0">
                <a:solidFill>
                  <a:srgbClr val="000000"/>
                </a:solidFill>
                <a:latin typeface="华文细黑" panose="02010600040101010101" pitchFamily="65" charset="-122"/>
                <a:ea typeface="华文细黑" panose="02010600040101010101" pitchFamily="65" charset="-122"/>
              </a:rPr>
              <a:t>0</a:t>
            </a:r>
            <a:r>
              <a:rPr lang="zh-CN" altLang="en-US" sz="2410" kern="0" dirty="0" smtClean="0">
                <a:solidFill>
                  <a:srgbClr val="000000"/>
                </a:solidFill>
                <a:latin typeface="华文细黑" panose="02010600040101010101" pitchFamily="65" charset="-122"/>
                <a:ea typeface="华文细黑" panose="02010600040101010101" pitchFamily="65" charset="-122"/>
              </a:rPr>
              <a:t>滑上</a:t>
            </a:r>
            <a:br>
              <a:rPr dirty="0">
                <a:latin typeface="华文细黑" panose="02010600040101010101" pitchFamily="65" charset="-122"/>
                <a:ea typeface="华文细黑" panose="02010600040101010101" pitchFamily="65" charset="-122"/>
              </a:rPr>
            </a:br>
            <a:r>
              <a:rPr lang="zh-CN" altLang="en-US" sz="2410" kern="0" dirty="0" smtClean="0">
                <a:solidFill>
                  <a:srgbClr val="000000"/>
                </a:solidFill>
                <a:latin typeface="华文细黑" panose="02010600040101010101" pitchFamily="65" charset="-122"/>
                <a:ea typeface="华文细黑" panose="02010600040101010101" pitchFamily="65" charset="-122"/>
              </a:rPr>
              <a:t>木板。</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二、模型特点</a:t>
            </a:r>
            <a:endParaRPr lang="zh-CN" altLang="en-US" b="1" dirty="0"/>
          </a:p>
        </p:txBody>
      </p:sp>
      <p:pic>
        <p:nvPicPr>
          <p:cNvPr id="3" name="图片 3" descr="textimage21.jpeg"/>
          <p:cNvPicPr>
            <a:picLocks noChangeAspect="1"/>
          </p:cNvPicPr>
          <p:nvPr/>
        </p:nvPicPr>
        <p:blipFill>
          <a:blip r:embed="rId1"/>
          <a:stretch>
            <a:fillRect/>
          </a:stretch>
        </p:blipFill>
        <p:spPr>
          <a:xfrm>
            <a:off x="4083830" y="1634319"/>
            <a:ext cx="3219450" cy="1000125"/>
          </a:xfrm>
          <a:prstGeom prst="rect">
            <a:avLst/>
          </a:prstGeom>
        </p:spPr>
      </p:pic>
      <p:sp>
        <p:nvSpPr>
          <p:cNvPr id="4" name="TextBox 2"/>
          <p:cNvSpPr txBox="1"/>
          <p:nvPr/>
        </p:nvSpPr>
        <p:spPr>
          <a:xfrm>
            <a:off x="468000" y="4491839"/>
            <a:ext cx="11831400" cy="105336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系统的动量守恒,但机械能不守恒,摩擦力与两者相对位移大小的乘积等于系统减少</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的机械能</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51904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b="1" kern="0" dirty="0" smtClean="0">
                <a:solidFill>
                  <a:srgbClr val="000000"/>
                </a:solidFill>
                <a:latin typeface="Times New Roman" panose="02020603050405020304" pitchFamily="65" charset="-122"/>
                <a:ea typeface="华文细黑" panose="02010600040101010101" pitchFamily="65" charset="-122"/>
              </a:rPr>
              <a:t>.</a:t>
            </a:r>
            <a:r>
              <a:rPr lang="zh-CN" altLang="en-US" sz="2410" kern="0" dirty="0" smtClean="0">
                <a:solidFill>
                  <a:srgbClr val="000000"/>
                </a:solidFill>
                <a:latin typeface="Times New Roman" panose="02020603050405020304" pitchFamily="65" charset="-122"/>
                <a:ea typeface="华文细黑" panose="02010600040101010101" pitchFamily="65" charset="-122"/>
              </a:rPr>
              <a:t>若滑块未从木板上滑下,当两者速度相同时,木板速度最大,相对位移最大。根据能量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守恒,系统损失的动能Δ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3286"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k0</a:t>
            </a:r>
            <a:r>
              <a:rPr lang="zh-CN" altLang="en-US" sz="2410" kern="0" dirty="0" smtClean="0">
                <a:solidFill>
                  <a:srgbClr val="000000"/>
                </a:solidFill>
                <a:latin typeface="Times New Roman" panose="02020603050405020304" pitchFamily="65" charset="-122"/>
                <a:ea typeface="华文细黑" panose="02010600040101010101" pitchFamily="65" charset="-122"/>
              </a:rPr>
              <a:t>,可以看出,滑块的质量越小、木板的质量越大,动</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能损失越多。</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三、模型解读</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如图所示,若滑块未滑离木板,当滑块与木板相对静止时,二者的共同速度为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,滑块相</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对木板的位移为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,木板相对地面的位移为</a:t>
            </a:r>
            <a:r>
              <a:rPr lang="zh-CN" altLang="en-US" sz="2410" i="1" kern="0" dirty="0" smtClean="0">
                <a:solidFill>
                  <a:srgbClr val="000000"/>
                </a:solidFill>
                <a:latin typeface="Times New Roman" panose="02020603050405020304" pitchFamily="65" charset="-122"/>
                <a:ea typeface="华文细黑" panose="02010600040101010101" pitchFamily="65" charset="-122"/>
              </a:rPr>
              <a:t>s</a:t>
            </a:r>
            <a:r>
              <a:rPr lang="zh-CN" altLang="en-US" sz="2410" kern="0" dirty="0" smtClean="0">
                <a:solidFill>
                  <a:srgbClr val="000000"/>
                </a:solidFill>
                <a:latin typeface="Times New Roman" panose="02020603050405020304" pitchFamily="65" charset="-122"/>
                <a:ea typeface="华文细黑" panose="02010600040101010101" pitchFamily="65" charset="-122"/>
              </a:rPr>
              <a:t>,滑块和木板间的摩擦力为</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4" name="对象 3"/>
          <p:cNvGraphicFramePr>
            <a:graphicFrameLocks noChangeAspect="1"/>
          </p:cNvGraphicFramePr>
          <p:nvPr/>
        </p:nvGraphicFramePr>
        <p:xfrm>
          <a:off x="3931268" y="1277129"/>
          <a:ext cx="809625" cy="657225"/>
        </p:xfrm>
        <a:graphic>
          <a:graphicData uri="http://schemas.openxmlformats.org/presentationml/2006/ole">
            <mc:AlternateContent xmlns:mc="http://schemas.openxmlformats.org/markup-compatibility/2006">
              <mc:Choice xmlns:v="urn:schemas-microsoft-com:vml" Requires="v">
                <p:oleObj spid="_x0000_s28673" name="Equation" r:id="rId1" imgW="21336000" imgH="17373600" progId="">
                  <p:embed/>
                </p:oleObj>
              </mc:Choice>
              <mc:Fallback>
                <p:oleObj name="Equation" r:id="rId1" imgW="21336000" imgH="17373600" progId="">
                  <p:embed/>
                  <p:pic>
                    <p:nvPicPr>
                      <p:cNvPr id="0" name="图片 28672"/>
                      <p:cNvPicPr>
                        <a:picLocks noChangeAspect="1"/>
                      </p:cNvPicPr>
                      <p:nvPr/>
                    </p:nvPicPr>
                    <p:blipFill>
                      <a:blip r:embed="rId2"/>
                      <a:stretch>
                        <a:fillRect/>
                      </a:stretch>
                    </p:blipFill>
                    <p:spPr>
                      <a:xfrm>
                        <a:off x="3931268" y="1277129"/>
                        <a:ext cx="809625" cy="657225"/>
                      </a:xfrm>
                      <a:prstGeom prst="rect">
                        <a:avLst/>
                      </a:prstGeom>
                      <a:noFill/>
                      <a:ln w="9525">
                        <a:noFill/>
                      </a:ln>
                    </p:spPr>
                  </p:pic>
                </p:oleObj>
              </mc:Fallback>
            </mc:AlternateContent>
          </a:graphicData>
        </a:graphic>
      </p:graphicFrame>
      <p:pic>
        <p:nvPicPr>
          <p:cNvPr id="5" name="图片 3" descr="textimage22.jpeg"/>
          <p:cNvPicPr>
            <a:picLocks noChangeAspect="1"/>
          </p:cNvPicPr>
          <p:nvPr/>
        </p:nvPicPr>
        <p:blipFill>
          <a:blip r:embed="rId3"/>
          <a:stretch>
            <a:fillRect/>
          </a:stretch>
        </p:blipFill>
        <p:spPr>
          <a:xfrm>
            <a:off x="3655202" y="4277525"/>
            <a:ext cx="4714908" cy="1456853"/>
          </a:xfrm>
          <a:prstGeom prst="rect">
            <a:avLst/>
          </a:prstGeom>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78758" y="504653"/>
            <a:ext cx="11831400" cy="3701398"/>
          </a:xfrm>
          <a:prstGeom prst="rect">
            <a:avLst/>
          </a:prstGeom>
          <a:noFill/>
        </p:spPr>
        <p:txBody>
          <a:bodyPr wrap="square" lIns="0" tIns="0" rIns="0" bIns="0" rtlCol="0">
            <a:spAutoFit/>
          </a:bodyPr>
          <a:lstStyle/>
          <a:p>
            <a:pPr marL="0" indent="0" eaLnBrk="0" latinLnBrk="1" hangingPunct="0">
              <a:lnSpc>
                <a:spcPct val="150000"/>
              </a:lnSpc>
              <a:spcBef>
                <a:spcPts val="127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这</a:t>
            </a:r>
            <a:r>
              <a:rPr lang="zh-CN" altLang="en-US" sz="2410" kern="0" dirty="0" smtClean="0">
                <a:solidFill>
                  <a:srgbClr val="000000"/>
                </a:solidFill>
                <a:latin typeface="Times New Roman" panose="02020603050405020304" pitchFamily="65" charset="-122"/>
                <a:ea typeface="华文细黑" panose="02010600040101010101" pitchFamily="65" charset="-122"/>
              </a:rPr>
              <a:t>类问题</a:t>
            </a:r>
            <a:r>
              <a:rPr lang="zh-CN" altLang="en-US" sz="2410" u="sng" kern="0" dirty="0" smtClean="0">
                <a:solidFill>
                  <a:srgbClr val="000000"/>
                </a:solidFill>
                <a:latin typeface="Times New Roman" panose="02020603050405020304" pitchFamily="65" charset="-122"/>
                <a:ea typeface="华文细黑" panose="02010600040101010101" pitchFamily="65" charset="-122"/>
              </a:rPr>
              <a:t>类似于子弹打木块模型中子弹未射出的情况</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系统动量守恒:</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系统能量守恒:</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f</a:t>
            </a:r>
            <a:r>
              <a:rPr lang="zh-CN" altLang="en-US" sz="2410" i="1" kern="0" dirty="0" smtClean="0">
                <a:solidFill>
                  <a:srgbClr val="000000"/>
                </a:solidFill>
                <a:latin typeface="Times New Roman" panose="02020603050405020304" pitchFamily="65" charset="-122"/>
                <a:ea typeface="华文细黑" panose="02010600040101010101" pitchFamily="65" charset="-122"/>
              </a:rPr>
              <a:t>d</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75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40"/>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若滑块滑离木板,设滑离木板时,滑块的速度为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,木板的速度为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,木板长为</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系统动量守恒:</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系统能量守恒:</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f</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75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53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75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graphicFrame>
        <p:nvGraphicFramePr>
          <p:cNvPr id="5" name="对象 4"/>
          <p:cNvGraphicFramePr>
            <a:graphicFrameLocks noChangeAspect="1"/>
          </p:cNvGraphicFramePr>
          <p:nvPr/>
        </p:nvGraphicFramePr>
        <p:xfrm>
          <a:off x="3258740" y="1679809"/>
          <a:ext cx="219074" cy="657224"/>
        </p:xfrm>
        <a:graphic>
          <a:graphicData uri="http://schemas.openxmlformats.org/presentationml/2006/ole">
            <mc:AlternateContent xmlns:mc="http://schemas.openxmlformats.org/markup-compatibility/2006">
              <mc:Choice xmlns:v="urn:schemas-microsoft-com:vml" Requires="v">
                <p:oleObj spid="_x0000_s29697" name="Equation" r:id="rId1" imgW="5791200" imgH="17373600" progId="">
                  <p:embed/>
                </p:oleObj>
              </mc:Choice>
              <mc:Fallback>
                <p:oleObj name="Equation" r:id="rId1" imgW="5791200" imgH="17373600" progId="">
                  <p:embed/>
                  <p:pic>
                    <p:nvPicPr>
                      <p:cNvPr id="0" name="图片 29696"/>
                      <p:cNvPicPr>
                        <a:picLocks noChangeAspect="1"/>
                      </p:cNvPicPr>
                      <p:nvPr/>
                    </p:nvPicPr>
                    <p:blipFill>
                      <a:blip r:embed="rId2"/>
                      <a:stretch>
                        <a:fillRect/>
                      </a:stretch>
                    </p:blipFill>
                    <p:spPr>
                      <a:xfrm>
                        <a:off x="3258740" y="1679809"/>
                        <a:ext cx="219074" cy="6572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687270" y="1822944"/>
          <a:ext cx="323850" cy="381000"/>
        </p:xfrm>
        <a:graphic>
          <a:graphicData uri="http://schemas.openxmlformats.org/presentationml/2006/ole">
            <mc:AlternateContent xmlns:mc="http://schemas.openxmlformats.org/markup-compatibility/2006">
              <mc:Choice xmlns:v="urn:schemas-microsoft-com:vml" Requires="v">
                <p:oleObj spid="_x0000_s29698" name="Equation" r:id="rId3" imgW="8534400" imgH="10058400" progId="">
                  <p:embed/>
                </p:oleObj>
              </mc:Choice>
              <mc:Fallback>
                <p:oleObj name="Equation" r:id="rId3" imgW="8534400" imgH="10058400" progId="">
                  <p:embed/>
                  <p:pic>
                    <p:nvPicPr>
                      <p:cNvPr id="0" name="图片 29697"/>
                      <p:cNvPicPr>
                        <a:picLocks noChangeAspect="1"/>
                      </p:cNvPicPr>
                      <p:nvPr/>
                    </p:nvPicPr>
                    <p:blipFill>
                      <a:blip r:embed="rId4"/>
                      <a:stretch>
                        <a:fillRect/>
                      </a:stretch>
                    </p:blipFill>
                    <p:spPr>
                      <a:xfrm>
                        <a:off x="3687270" y="1822944"/>
                        <a:ext cx="323850" cy="381000"/>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113020" y="1679809"/>
          <a:ext cx="219075" cy="657225"/>
        </p:xfrm>
        <a:graphic>
          <a:graphicData uri="http://schemas.openxmlformats.org/presentationml/2006/ole">
            <mc:AlternateContent xmlns:mc="http://schemas.openxmlformats.org/markup-compatibility/2006">
              <mc:Choice xmlns:v="urn:schemas-microsoft-com:vml" Requires="v">
                <p:oleObj spid="_x0000_s29699" name="Equation" r:id="rId5" imgW="5791200" imgH="17373600" progId="">
                  <p:embed/>
                </p:oleObj>
              </mc:Choice>
              <mc:Fallback>
                <p:oleObj name="Equation" r:id="rId5" imgW="5791200" imgH="17373600" progId="">
                  <p:embed/>
                  <p:pic>
                    <p:nvPicPr>
                      <p:cNvPr id="0" name="图片 29698"/>
                      <p:cNvPicPr>
                        <a:picLocks noChangeAspect="1"/>
                      </p:cNvPicPr>
                      <p:nvPr/>
                    </p:nvPicPr>
                    <p:blipFill>
                      <a:blip r:embed="rId6"/>
                      <a:stretch>
                        <a:fillRect/>
                      </a:stretch>
                    </p:blipFill>
                    <p:spPr>
                      <a:xfrm>
                        <a:off x="4113020" y="1679809"/>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273966" y="3548862"/>
          <a:ext cx="219075" cy="657225"/>
        </p:xfrm>
        <a:graphic>
          <a:graphicData uri="http://schemas.openxmlformats.org/presentationml/2006/ole">
            <mc:AlternateContent xmlns:mc="http://schemas.openxmlformats.org/markup-compatibility/2006">
              <mc:Choice xmlns:v="urn:schemas-microsoft-com:vml" Requires="v">
                <p:oleObj spid="_x0000_s29700" name="Equation" r:id="rId7" imgW="5791200" imgH="17373600" progId="">
                  <p:embed/>
                </p:oleObj>
              </mc:Choice>
              <mc:Fallback>
                <p:oleObj name="Equation" r:id="rId7" imgW="5791200" imgH="17373600" progId="">
                  <p:embed/>
                  <p:pic>
                    <p:nvPicPr>
                      <p:cNvPr id="0" name="图片 29699"/>
                      <p:cNvPicPr>
                        <a:picLocks noChangeAspect="1"/>
                      </p:cNvPicPr>
                      <p:nvPr/>
                    </p:nvPicPr>
                    <p:blipFill>
                      <a:blip r:embed="rId8"/>
                      <a:stretch>
                        <a:fillRect/>
                      </a:stretch>
                    </p:blipFill>
                    <p:spPr>
                      <a:xfrm>
                        <a:off x="3273966" y="3548862"/>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3702495" y="3691997"/>
          <a:ext cx="323850" cy="381000"/>
        </p:xfrm>
        <a:graphic>
          <a:graphicData uri="http://schemas.openxmlformats.org/presentationml/2006/ole">
            <mc:AlternateContent xmlns:mc="http://schemas.openxmlformats.org/markup-compatibility/2006">
              <mc:Choice xmlns:v="urn:schemas-microsoft-com:vml" Requires="v">
                <p:oleObj spid="_x0000_s29701" name="Equation" r:id="rId9" imgW="8534400" imgH="10058400" progId="">
                  <p:embed/>
                </p:oleObj>
              </mc:Choice>
              <mc:Fallback>
                <p:oleObj name="Equation" r:id="rId9" imgW="8534400" imgH="10058400" progId="">
                  <p:embed/>
                  <p:pic>
                    <p:nvPicPr>
                      <p:cNvPr id="0" name="图片 29700"/>
                      <p:cNvPicPr>
                        <a:picLocks noChangeAspect="1"/>
                      </p:cNvPicPr>
                      <p:nvPr/>
                    </p:nvPicPr>
                    <p:blipFill>
                      <a:blip r:embed="rId10"/>
                      <a:stretch>
                        <a:fillRect/>
                      </a:stretch>
                    </p:blipFill>
                    <p:spPr>
                      <a:xfrm>
                        <a:off x="3702495" y="3691997"/>
                        <a:ext cx="323850" cy="3810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128246" y="3548862"/>
          <a:ext cx="219075" cy="657225"/>
        </p:xfrm>
        <a:graphic>
          <a:graphicData uri="http://schemas.openxmlformats.org/presentationml/2006/ole">
            <mc:AlternateContent xmlns:mc="http://schemas.openxmlformats.org/markup-compatibility/2006">
              <mc:Choice xmlns:v="urn:schemas-microsoft-com:vml" Requires="v">
                <p:oleObj spid="_x0000_s29702" name="Equation" r:id="rId11" imgW="5791200" imgH="17373600" progId="">
                  <p:embed/>
                </p:oleObj>
              </mc:Choice>
              <mc:Fallback>
                <p:oleObj name="Equation" r:id="rId11" imgW="5791200" imgH="17373600" progId="">
                  <p:embed/>
                  <p:pic>
                    <p:nvPicPr>
                      <p:cNvPr id="0" name="图片 29701"/>
                      <p:cNvPicPr>
                        <a:picLocks noChangeAspect="1"/>
                      </p:cNvPicPr>
                      <p:nvPr/>
                    </p:nvPicPr>
                    <p:blipFill>
                      <a:blip r:embed="rId12"/>
                      <a:stretch>
                        <a:fillRect/>
                      </a:stretch>
                    </p:blipFill>
                    <p:spPr>
                      <a:xfrm>
                        <a:off x="4128246" y="3548862"/>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556775" y="3691997"/>
          <a:ext cx="295274" cy="380999"/>
        </p:xfrm>
        <a:graphic>
          <a:graphicData uri="http://schemas.openxmlformats.org/presentationml/2006/ole">
            <mc:AlternateContent xmlns:mc="http://schemas.openxmlformats.org/markup-compatibility/2006">
              <mc:Choice xmlns:v="urn:schemas-microsoft-com:vml" Requires="v">
                <p:oleObj spid="_x0000_s29703" name="Equation" r:id="rId13" imgW="7924800" imgH="10058400" progId="">
                  <p:embed/>
                </p:oleObj>
              </mc:Choice>
              <mc:Fallback>
                <p:oleObj name="Equation" r:id="rId13" imgW="7924800" imgH="10058400" progId="">
                  <p:embed/>
                  <p:pic>
                    <p:nvPicPr>
                      <p:cNvPr id="0" name="图片 29702"/>
                      <p:cNvPicPr>
                        <a:picLocks noChangeAspect="1"/>
                      </p:cNvPicPr>
                      <p:nvPr/>
                    </p:nvPicPr>
                    <p:blipFill>
                      <a:blip r:embed="rId14"/>
                      <a:stretch>
                        <a:fillRect/>
                      </a:stretch>
                    </p:blipFill>
                    <p:spPr>
                      <a:xfrm>
                        <a:off x="4556775" y="3691997"/>
                        <a:ext cx="295274" cy="38099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4953951" y="3548862"/>
          <a:ext cx="219075" cy="657225"/>
        </p:xfrm>
        <a:graphic>
          <a:graphicData uri="http://schemas.openxmlformats.org/presentationml/2006/ole">
            <mc:AlternateContent xmlns:mc="http://schemas.openxmlformats.org/markup-compatibility/2006">
              <mc:Choice xmlns:v="urn:schemas-microsoft-com:vml" Requires="v">
                <p:oleObj spid="_x0000_s29704" name="Equation" r:id="rId15" imgW="5791200" imgH="17373600" progId="">
                  <p:embed/>
                </p:oleObj>
              </mc:Choice>
              <mc:Fallback>
                <p:oleObj name="Equation" r:id="rId15" imgW="5791200" imgH="17373600" progId="">
                  <p:embed/>
                  <p:pic>
                    <p:nvPicPr>
                      <p:cNvPr id="0" name="图片 29703"/>
                      <p:cNvPicPr>
                        <a:picLocks noChangeAspect="1"/>
                      </p:cNvPicPr>
                      <p:nvPr/>
                    </p:nvPicPr>
                    <p:blipFill>
                      <a:blip r:embed="rId16"/>
                      <a:stretch>
                        <a:fillRect/>
                      </a:stretch>
                    </p:blipFill>
                    <p:spPr>
                      <a:xfrm>
                        <a:off x="4953951" y="3548862"/>
                        <a:ext cx="21907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5417900" y="3691997"/>
          <a:ext cx="323850" cy="381000"/>
        </p:xfrm>
        <a:graphic>
          <a:graphicData uri="http://schemas.openxmlformats.org/presentationml/2006/ole">
            <mc:AlternateContent xmlns:mc="http://schemas.openxmlformats.org/markup-compatibility/2006">
              <mc:Choice xmlns:v="urn:schemas-microsoft-com:vml" Requires="v">
                <p:oleObj spid="_x0000_s29705" name="Equation" r:id="rId17" imgW="8534400" imgH="10058400" progId="">
                  <p:embed/>
                </p:oleObj>
              </mc:Choice>
              <mc:Fallback>
                <p:oleObj name="Equation" r:id="rId17" imgW="8534400" imgH="10058400" progId="">
                  <p:embed/>
                  <p:pic>
                    <p:nvPicPr>
                      <p:cNvPr id="0" name="图片 29704"/>
                      <p:cNvPicPr>
                        <a:picLocks noChangeAspect="1"/>
                      </p:cNvPicPr>
                      <p:nvPr/>
                    </p:nvPicPr>
                    <p:blipFill>
                      <a:blip r:embed="rId18"/>
                      <a:stretch>
                        <a:fillRect/>
                      </a:stretch>
                    </p:blipFill>
                    <p:spPr>
                      <a:xfrm>
                        <a:off x="5417900" y="3691997"/>
                        <a:ext cx="323850" cy="3810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07728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如图所示,质量为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的平板小车的左端放有一质量为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的铁块,两者间的动摩</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擦因数</a:t>
            </a:r>
            <a:r>
              <a:rPr lang="zh-CN" altLang="en-US" sz="2410" i="1" kern="0" dirty="0" smtClean="0">
                <a:solidFill>
                  <a:srgbClr val="000000"/>
                </a:solidFill>
                <a:latin typeface="Times New Roman" panose="02020603050405020304" pitchFamily="65" charset="-122"/>
                <a:ea typeface="华文细黑" panose="02010600040101010101" pitchFamily="65" charset="-122"/>
              </a:rPr>
              <a:t>μ</a:t>
            </a:r>
            <a:r>
              <a:rPr lang="zh-CN" altLang="en-US" sz="2410" kern="0" dirty="0" smtClean="0">
                <a:solidFill>
                  <a:srgbClr val="000000"/>
                </a:solidFill>
                <a:latin typeface="Times New Roman" panose="02020603050405020304" pitchFamily="65" charset="-122"/>
                <a:ea typeface="华文细黑" panose="02010600040101010101" pitchFamily="65" charset="-122"/>
              </a:rPr>
              <a:t>=0.2。开始时,小车和铁块一起在光滑的水平面上以</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=3 m/s的速度向右运动,</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之后小车与墙壁发生正碰,设碰撞中无机械能损失且碰撞时间忽略不计。已知重力加</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,铁块始终不从小车上掉下来。</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(1)若</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=2</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,小车与墙壁碰后,小车和铁块的加速度大小分别为多少?铁块向右运动的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最大位移为多少?</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(2)若</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,且满足题意的小车的最小长度</a:t>
            </a:r>
            <a:r>
              <a:rPr lang="zh-CN" altLang="en-US" sz="2410" i="1" kern="0" dirty="0" smtClean="0">
                <a:solidFill>
                  <a:srgbClr val="000000"/>
                </a:solidFill>
                <a:latin typeface="Times New Roman" panose="02020603050405020304" pitchFamily="65" charset="-122"/>
                <a:ea typeface="华文细黑" panose="02010600040101010101" pitchFamily="65" charset="-122"/>
              </a:rPr>
              <a:t>L</a:t>
            </a:r>
            <a:r>
              <a:rPr lang="zh-CN" altLang="en-US" sz="2410" kern="0" dirty="0" smtClean="0">
                <a:solidFill>
                  <a:srgbClr val="000000"/>
                </a:solidFill>
                <a:latin typeface="Times New Roman" panose="02020603050405020304" pitchFamily="65" charset="-122"/>
                <a:ea typeface="华文细黑" panose="02010600040101010101" pitchFamily="65" charset="-122"/>
              </a:rPr>
              <a:t>=6 m,求</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的比值。</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(3)若</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=1 kg,</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=3 kg,则小车与墙壁碰后的整个运动过程,系统由于摩擦产生的热量</a:t>
            </a:r>
            <a:r>
              <a:rPr lang="zh-CN" altLang="en-US" sz="2410" kern="0" dirty="0" smtClean="0">
                <a:solidFill>
                  <a:srgbClr val="000000"/>
                </a:solidFill>
                <a:latin typeface="Times New Roman" panose="02020603050405020304" pitchFamily="65" charset="-122"/>
                <a:ea typeface="华文细黑" panose="02010600040101010101" pitchFamily="65" charset="-122"/>
              </a:rPr>
              <a:t>为</a:t>
            </a:r>
            <a:endParaRPr lang="en-US" altLang="zh-CN" sz="2410" kern="0" dirty="0" smtClean="0">
              <a:solidFill>
                <a:srgbClr val="000000"/>
              </a:solidFill>
              <a:latin typeface="Times New Roman" panose="02020603050405020304"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多少？</a:t>
            </a:r>
            <a:endParaRPr lang="zh-CN" altLang="en-US" dirty="0"/>
          </a:p>
        </p:txBody>
      </p:sp>
      <p:pic>
        <p:nvPicPr>
          <p:cNvPr id="3" name="图片 3" descr="textimage23.jpeg"/>
          <p:cNvPicPr>
            <a:picLocks noChangeAspect="1"/>
          </p:cNvPicPr>
          <p:nvPr/>
        </p:nvPicPr>
        <p:blipFill>
          <a:blip r:embed="rId1"/>
          <a:stretch>
            <a:fillRect/>
          </a:stretch>
        </p:blipFill>
        <p:spPr>
          <a:xfrm>
            <a:off x="3226574" y="5206219"/>
            <a:ext cx="4480437" cy="1204823"/>
          </a:xfrm>
          <a:prstGeom prst="rect">
            <a:avLst/>
          </a:prstGeom>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(1)1 m/s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    2 m/s</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    2.25 m    (2)2    (3)18 J</a:t>
            </a:r>
            <a:endParaRPr lang="zh-CN" altLang="en-US" dirty="0"/>
          </a:p>
        </p:txBody>
      </p:sp>
      <p:sp>
        <p:nvSpPr>
          <p:cNvPr id="3" name="TextBox 2"/>
          <p:cNvSpPr txBox="1"/>
          <p:nvPr/>
        </p:nvSpPr>
        <p:spPr>
          <a:xfrm>
            <a:off x="468000" y="1264693"/>
            <a:ext cx="11831400" cy="451303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(1)设小车的加速度为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,铁块的加速度为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,对小车,由牛顿第二定律可得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en-US" altLang="zh-CN" sz="2410" kern="0" dirty="0" smtClean="0">
              <a:solidFill>
                <a:srgbClr val="000000"/>
              </a:solidFill>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代入数据解得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对铁块,由牛顿第二定律可得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μm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 m/s</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1</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,铁块的速度先减小到0,对铁块,从小车发生碰撞至铁块的速度减为0,由</a:t>
            </a:r>
            <a:r>
              <a:rPr lang="zh-CN" altLang="en-US" sz="2140" kern="0" spc="-11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 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=2.25 m。</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(2)研究小车与墙壁碰后过程,小车碰后速度等大反向,铁块以初速度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继续向右运动,规</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定向左为正方向,当小车与铁块向左达到共同速度</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共</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时,二者的相对位移大小对应小车</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10889804" y="3608334"/>
          <a:ext cx="257175" cy="381000"/>
        </p:xfrm>
        <a:graphic>
          <a:graphicData uri="http://schemas.openxmlformats.org/presentationml/2006/ole">
            <mc:AlternateContent xmlns:mc="http://schemas.openxmlformats.org/markup-compatibility/2006">
              <mc:Choice xmlns:v="urn:schemas-microsoft-com:vml" Requires="v">
                <p:oleObj spid="_x0000_s30721" name="Equation" r:id="rId1" imgW="6705600" imgH="10058400" progId="">
                  <p:embed/>
                </p:oleObj>
              </mc:Choice>
              <mc:Fallback>
                <p:oleObj name="Equation" r:id="rId1" imgW="6705600" imgH="10058400" progId="">
                  <p:embed/>
                  <p:pic>
                    <p:nvPicPr>
                      <p:cNvPr id="0" name="图片 30720"/>
                      <p:cNvPicPr>
                        <a:picLocks noChangeAspect="1"/>
                      </p:cNvPicPr>
                      <p:nvPr/>
                    </p:nvPicPr>
                    <p:blipFill>
                      <a:blip r:embed="rId2"/>
                      <a:stretch>
                        <a:fillRect/>
                      </a:stretch>
                    </p:blipFill>
                    <p:spPr>
                      <a:xfrm>
                        <a:off x="10889804" y="3608334"/>
                        <a:ext cx="257175" cy="3810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05559"/>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的最小长度</a:t>
            </a:r>
            <a:r>
              <a:rPr lang="zh-CN" altLang="en-US" sz="2410" i="1" kern="0" dirty="0" smtClean="0">
                <a:solidFill>
                  <a:srgbClr val="000000"/>
                </a:solidFill>
                <a:latin typeface="Times New Roman" panose="02020603050405020304" pitchFamily="65" charset="-122"/>
                <a:ea typeface="楷体_GB2312" pitchFamily="65" charset="-122"/>
              </a:rPr>
              <a:t>L</a:t>
            </a:r>
            <a:r>
              <a:rPr lang="zh-CN" altLang="en-US" sz="2410" kern="0" dirty="0" smtClean="0">
                <a:solidFill>
                  <a:srgbClr val="000000"/>
                </a:solidFill>
                <a:latin typeface="Times New Roman" panose="02020603050405020304" pitchFamily="65" charset="-122"/>
                <a:ea typeface="楷体_GB2312" pitchFamily="65" charset="-122"/>
              </a:rPr>
              <a:t>,由动量守恒定律和功能关系得</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共</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μm</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gL</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880" kern="0" spc="59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联立并代入题给数据解得</a:t>
            </a:r>
            <a:r>
              <a:rPr lang="zh-CN" altLang="en-US" sz="3315" kern="0" spc="-31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(3)规定向右为正方向,小车与墙壁第</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-1次碰后至第</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次碰前,由动量守恒定律有-</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n</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n</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n</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n</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15" kern="0" spc="830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10" kern="0" spc="738"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黑体" panose="02010609060101010101" pitchFamily="65" charset="-122"/>
                <a:ea typeface="楷体_GB2312"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2)</a:t>
            </a:r>
            <a:endParaRPr lang="zh-CN" altLang="en-US"/>
          </a:p>
          <a:p>
            <a:pPr marL="0" indent="0" eaLnBrk="0" latinLnBrk="1" hangingPunct="0">
              <a:lnSpc>
                <a:spcPct val="150000"/>
              </a:lnSpc>
              <a:spcBef>
                <a:spcPts val="130"/>
              </a:spcBef>
              <a:buNone/>
            </a:pPr>
            <a:r>
              <a:rPr lang="zh-CN" altLang="en-US" sz="2410" kern="0" dirty="0" smtClean="0">
                <a:solidFill>
                  <a:srgbClr val="000000"/>
                </a:solidFill>
                <a:latin typeface="Times New Roman" panose="02020603050405020304" pitchFamily="65" charset="-122"/>
                <a:ea typeface="楷体_GB2312" pitchFamily="65" charset="-122"/>
              </a:rPr>
              <a:t>小车每次碰撞后反弹到下次共速的过程,每次共速的速度都是前次速度的</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,且分析可</a:t>
            </a:r>
            <a:endParaRPr lang="zh-CN" altLang="en-US"/>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知小车与铁块先达到共速,再发生小车与墙壁的碰撞,则经过反复碰撞后,小车最终将靠</a:t>
            </a:r>
            <a:endParaRPr lang="zh-CN" altLang="en-US"/>
          </a:p>
        </p:txBody>
      </p:sp>
      <p:graphicFrame>
        <p:nvGraphicFramePr>
          <p:cNvPr id="4" name="对象 3"/>
          <p:cNvGraphicFramePr>
            <a:graphicFrameLocks noChangeAspect="1"/>
          </p:cNvGraphicFramePr>
          <p:nvPr/>
        </p:nvGraphicFramePr>
        <p:xfrm>
          <a:off x="1411809" y="868142"/>
          <a:ext cx="219075" cy="657225"/>
        </p:xfrm>
        <a:graphic>
          <a:graphicData uri="http://schemas.openxmlformats.org/presentationml/2006/ole">
            <mc:AlternateContent xmlns:mc="http://schemas.openxmlformats.org/markup-compatibility/2006">
              <mc:Choice xmlns:v="urn:schemas-microsoft-com:vml" Requires="v">
                <p:oleObj spid="_x0000_s31745" name="Equation" r:id="rId1" imgW="5791200" imgH="17373600" progId="">
                  <p:embed/>
                </p:oleObj>
              </mc:Choice>
              <mc:Fallback>
                <p:oleObj name="Equation" r:id="rId1" imgW="5791200" imgH="17373600" progId="">
                  <p:embed/>
                  <p:pic>
                    <p:nvPicPr>
                      <p:cNvPr id="0" name="图片 31744"/>
                      <p:cNvPicPr>
                        <a:picLocks noChangeAspect="1"/>
                      </p:cNvPicPr>
                      <p:nvPr/>
                    </p:nvPicPr>
                    <p:blipFill>
                      <a:blip r:embed="rId2"/>
                      <a:stretch>
                        <a:fillRect/>
                      </a:stretch>
                    </p:blipFill>
                    <p:spPr>
                      <a:xfrm>
                        <a:off x="1411809" y="868142"/>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579168" y="1011277"/>
          <a:ext cx="257174" cy="380999"/>
        </p:xfrm>
        <a:graphic>
          <a:graphicData uri="http://schemas.openxmlformats.org/presentationml/2006/ole">
            <mc:AlternateContent xmlns:mc="http://schemas.openxmlformats.org/markup-compatibility/2006">
              <mc:Choice xmlns:v="urn:schemas-microsoft-com:vml" Requires="v">
                <p:oleObj spid="_x0000_s31746" name="Equation" r:id="rId3" imgW="6705600" imgH="10058400" progId="">
                  <p:embed/>
                </p:oleObj>
              </mc:Choice>
              <mc:Fallback>
                <p:oleObj name="Equation" r:id="rId3" imgW="6705600" imgH="10058400" progId="">
                  <p:embed/>
                  <p:pic>
                    <p:nvPicPr>
                      <p:cNvPr id="0" name="图片 31745"/>
                      <p:cNvPicPr>
                        <a:picLocks noChangeAspect="1"/>
                      </p:cNvPicPr>
                      <p:nvPr/>
                    </p:nvPicPr>
                    <p:blipFill>
                      <a:blip r:embed="rId4"/>
                      <a:stretch>
                        <a:fillRect/>
                      </a:stretch>
                    </p:blipFill>
                    <p:spPr>
                      <a:xfrm>
                        <a:off x="2579168" y="1011277"/>
                        <a:ext cx="25717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938243" y="868142"/>
          <a:ext cx="219075" cy="657225"/>
        </p:xfrm>
        <a:graphic>
          <a:graphicData uri="http://schemas.openxmlformats.org/presentationml/2006/ole">
            <mc:AlternateContent xmlns:mc="http://schemas.openxmlformats.org/markup-compatibility/2006">
              <mc:Choice xmlns:v="urn:schemas-microsoft-com:vml" Requires="v">
                <p:oleObj spid="_x0000_s31747" name="Equation" r:id="rId5" imgW="5791200" imgH="17373600" progId="">
                  <p:embed/>
                </p:oleObj>
              </mc:Choice>
              <mc:Fallback>
                <p:oleObj name="Equation" r:id="rId5" imgW="5791200" imgH="17373600" progId="">
                  <p:embed/>
                  <p:pic>
                    <p:nvPicPr>
                      <p:cNvPr id="0" name="图片 31746"/>
                      <p:cNvPicPr>
                        <a:picLocks noChangeAspect="1"/>
                      </p:cNvPicPr>
                      <p:nvPr/>
                    </p:nvPicPr>
                    <p:blipFill>
                      <a:blip r:embed="rId6"/>
                      <a:stretch>
                        <a:fillRect/>
                      </a:stretch>
                    </p:blipFill>
                    <p:spPr>
                      <a:xfrm>
                        <a:off x="2938243" y="868142"/>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105601" y="1011575"/>
          <a:ext cx="314325" cy="400050"/>
        </p:xfrm>
        <a:graphic>
          <a:graphicData uri="http://schemas.openxmlformats.org/presentationml/2006/ole">
            <mc:AlternateContent xmlns:mc="http://schemas.openxmlformats.org/markup-compatibility/2006">
              <mc:Choice xmlns:v="urn:schemas-microsoft-com:vml" Requires="v">
                <p:oleObj spid="_x0000_s31748" name="Equation" r:id="rId7" imgW="8229600" imgH="10668000" progId="">
                  <p:embed/>
                </p:oleObj>
              </mc:Choice>
              <mc:Fallback>
                <p:oleObj name="Equation" r:id="rId7" imgW="8229600" imgH="10668000" progId="">
                  <p:embed/>
                  <p:pic>
                    <p:nvPicPr>
                      <p:cNvPr id="0" name="图片 31747"/>
                      <p:cNvPicPr>
                        <a:picLocks noChangeAspect="1"/>
                      </p:cNvPicPr>
                      <p:nvPr/>
                    </p:nvPicPr>
                    <p:blipFill>
                      <a:blip r:embed="rId8"/>
                      <a:stretch>
                        <a:fillRect/>
                      </a:stretch>
                    </p:blipFill>
                    <p:spPr>
                      <a:xfrm>
                        <a:off x="4105601" y="1011575"/>
                        <a:ext cx="314325" cy="40005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834000" y="1636610"/>
          <a:ext cx="380999" cy="723899"/>
        </p:xfrm>
        <a:graphic>
          <a:graphicData uri="http://schemas.openxmlformats.org/presentationml/2006/ole">
            <mc:AlternateContent xmlns:mc="http://schemas.openxmlformats.org/markup-compatibility/2006">
              <mc:Choice xmlns:v="urn:schemas-microsoft-com:vml" Requires="v">
                <p:oleObj spid="_x0000_s31749" name="Equation" r:id="rId9" imgW="10058400" imgH="19202400" progId="">
                  <p:embed/>
                </p:oleObj>
              </mc:Choice>
              <mc:Fallback>
                <p:oleObj name="Equation" r:id="rId9" imgW="10058400" imgH="19202400" progId="">
                  <p:embed/>
                  <p:pic>
                    <p:nvPicPr>
                      <p:cNvPr id="0" name="图片 31748"/>
                      <p:cNvPicPr>
                        <a:picLocks noChangeAspect="1"/>
                      </p:cNvPicPr>
                      <p:nvPr/>
                    </p:nvPicPr>
                    <p:blipFill>
                      <a:blip r:embed="rId10"/>
                      <a:stretch>
                        <a:fillRect/>
                      </a:stretch>
                    </p:blipFill>
                    <p:spPr>
                      <a:xfrm>
                        <a:off x="3834000" y="1636610"/>
                        <a:ext cx="380999" cy="723899"/>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591163" y="3551464"/>
          <a:ext cx="1476375" cy="723900"/>
        </p:xfrm>
        <a:graphic>
          <a:graphicData uri="http://schemas.openxmlformats.org/presentationml/2006/ole">
            <mc:AlternateContent xmlns:mc="http://schemas.openxmlformats.org/markup-compatibility/2006">
              <mc:Choice xmlns:v="urn:schemas-microsoft-com:vml" Requires="v">
                <p:oleObj spid="_x0000_s31750" name="Equation" r:id="rId11" imgW="39014400" imgH="19202400" progId="">
                  <p:embed/>
                </p:oleObj>
              </mc:Choice>
              <mc:Fallback>
                <p:oleObj name="Equation" r:id="rId11" imgW="39014400" imgH="19202400" progId="">
                  <p:embed/>
                  <p:pic>
                    <p:nvPicPr>
                      <p:cNvPr id="0" name="图片 31749"/>
                      <p:cNvPicPr>
                        <a:picLocks noChangeAspect="1"/>
                      </p:cNvPicPr>
                      <p:nvPr/>
                    </p:nvPicPr>
                    <p:blipFill>
                      <a:blip r:embed="rId12"/>
                      <a:stretch>
                        <a:fillRect/>
                      </a:stretch>
                    </p:blipFill>
                    <p:spPr>
                      <a:xfrm>
                        <a:off x="1591163" y="3551464"/>
                        <a:ext cx="1476375" cy="7239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240111" y="3540190"/>
          <a:ext cx="476249" cy="657224"/>
        </p:xfrm>
        <a:graphic>
          <a:graphicData uri="http://schemas.openxmlformats.org/presentationml/2006/ole">
            <mc:AlternateContent xmlns:mc="http://schemas.openxmlformats.org/markup-compatibility/2006">
              <mc:Choice xmlns:v="urn:schemas-microsoft-com:vml" Requires="v">
                <p:oleObj spid="_x0000_s31751" name="Equation" r:id="rId13" imgW="12496800" imgH="17373600" progId="">
                  <p:embed/>
                </p:oleObj>
              </mc:Choice>
              <mc:Fallback>
                <p:oleObj name="Equation" r:id="rId13" imgW="12496800" imgH="17373600" progId="">
                  <p:embed/>
                  <p:pic>
                    <p:nvPicPr>
                      <p:cNvPr id="0" name="图片 31750"/>
                      <p:cNvPicPr>
                        <a:picLocks noChangeAspect="1"/>
                      </p:cNvPicPr>
                      <p:nvPr/>
                    </p:nvPicPr>
                    <p:blipFill>
                      <a:blip r:embed="rId14"/>
                      <a:stretch>
                        <a:fillRect/>
                      </a:stretch>
                    </p:blipFill>
                    <p:spPr>
                      <a:xfrm>
                        <a:off x="3240111" y="3540190"/>
                        <a:ext cx="476249"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10030500" y="4285222"/>
          <a:ext cx="219075" cy="657225"/>
        </p:xfrm>
        <a:graphic>
          <a:graphicData uri="http://schemas.openxmlformats.org/presentationml/2006/ole">
            <mc:AlternateContent xmlns:mc="http://schemas.openxmlformats.org/markup-compatibility/2006">
              <mc:Choice xmlns:v="urn:schemas-microsoft-com:vml" Requires="v">
                <p:oleObj spid="_x0000_s31752" name="Equation" r:id="rId15" imgW="5791200" imgH="17373600" progId="">
                  <p:embed/>
                </p:oleObj>
              </mc:Choice>
              <mc:Fallback>
                <p:oleObj name="Equation" r:id="rId15" imgW="5791200" imgH="17373600" progId="">
                  <p:embed/>
                  <p:pic>
                    <p:nvPicPr>
                      <p:cNvPr id="0" name="图片 31751"/>
                      <p:cNvPicPr>
                        <a:picLocks noChangeAspect="1"/>
                      </p:cNvPicPr>
                      <p:nvPr/>
                    </p:nvPicPr>
                    <p:blipFill>
                      <a:blip r:embed="rId16"/>
                      <a:stretch>
                        <a:fillRect/>
                      </a:stretch>
                    </p:blipFill>
                    <p:spPr>
                      <a:xfrm>
                        <a:off x="10030500" y="4285222"/>
                        <a:ext cx="219075" cy="657225"/>
                      </a:xfrm>
                      <a:prstGeom prst="rect">
                        <a:avLst/>
                      </a:prstGeom>
                      <a:noFill/>
                      <a:ln w="9525">
                        <a:noFill/>
                      </a:ln>
                    </p:spPr>
                  </p:pic>
                </p:oleObj>
              </mc:Fallback>
            </mc:AlternateContent>
          </a:graphicData>
        </a:graphic>
      </p:graphicFrame>
      <p:sp>
        <p:nvSpPr>
          <p:cNvPr id="12" name="TextBox 2"/>
          <p:cNvSpPr txBox="1"/>
          <p:nvPr/>
        </p:nvSpPr>
        <p:spPr>
          <a:xfrm>
            <a:off x="468000" y="5329195"/>
            <a:ext cx="11831400" cy="1281761"/>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着墙壁停下,由题意铁块也将停在小车上不掉下来。</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全过程由能量守恒可得</a:t>
            </a:r>
            <a:r>
              <a:rPr lang="zh-CN" altLang="en-US" sz="2410" i="1" kern="0" dirty="0" smtClean="0">
                <a:solidFill>
                  <a:srgbClr val="000000"/>
                </a:solidFill>
                <a:latin typeface="Times New Roman" panose="02020603050405020304" pitchFamily="65" charset="-122"/>
                <a:ea typeface="楷体_GB2312" pitchFamily="65" charset="-122"/>
              </a:rPr>
              <a:t>Q</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=18 J</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13" name="对象 12"/>
          <p:cNvGraphicFramePr>
            <a:graphicFrameLocks noChangeAspect="1"/>
          </p:cNvGraphicFramePr>
          <p:nvPr/>
        </p:nvGraphicFramePr>
        <p:xfrm>
          <a:off x="3921556" y="5991778"/>
          <a:ext cx="219075" cy="657225"/>
        </p:xfrm>
        <a:graphic>
          <a:graphicData uri="http://schemas.openxmlformats.org/presentationml/2006/ole">
            <mc:AlternateContent xmlns:mc="http://schemas.openxmlformats.org/markup-compatibility/2006">
              <mc:Choice xmlns:v="urn:schemas-microsoft-com:vml" Requires="v">
                <p:oleObj spid="_x0000_s31753" name="Equation" r:id="rId17" imgW="5791200" imgH="17373600" progId="">
                  <p:embed/>
                </p:oleObj>
              </mc:Choice>
              <mc:Fallback>
                <p:oleObj name="Equation" r:id="rId17" imgW="5791200" imgH="17373600" progId="">
                  <p:embed/>
                  <p:pic>
                    <p:nvPicPr>
                      <p:cNvPr id="0" name="图片 31752"/>
                      <p:cNvPicPr>
                        <a:picLocks noChangeAspect="1"/>
                      </p:cNvPicPr>
                      <p:nvPr/>
                    </p:nvPicPr>
                    <p:blipFill>
                      <a:blip r:embed="rId18"/>
                      <a:stretch>
                        <a:fillRect/>
                      </a:stretch>
                    </p:blipFill>
                    <p:spPr>
                      <a:xfrm>
                        <a:off x="3921556" y="5991778"/>
                        <a:ext cx="219075" cy="65722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5088914" y="6134913"/>
          <a:ext cx="257175" cy="381000"/>
        </p:xfrm>
        <a:graphic>
          <a:graphicData uri="http://schemas.openxmlformats.org/presentationml/2006/ole">
            <mc:AlternateContent xmlns:mc="http://schemas.openxmlformats.org/markup-compatibility/2006">
              <mc:Choice xmlns:v="urn:schemas-microsoft-com:vml" Requires="v">
                <p:oleObj spid="_x0000_s31754" name="Equation" r:id="rId19" imgW="6705600" imgH="10058400" progId="">
                  <p:embed/>
                </p:oleObj>
              </mc:Choice>
              <mc:Fallback>
                <p:oleObj name="Equation" r:id="rId19" imgW="6705600" imgH="10058400" progId="">
                  <p:embed/>
                  <p:pic>
                    <p:nvPicPr>
                      <p:cNvPr id="0" name="图片 31753"/>
                      <p:cNvPicPr>
                        <a:picLocks noChangeAspect="1"/>
                      </p:cNvPicPr>
                      <p:nvPr/>
                    </p:nvPicPr>
                    <p:blipFill>
                      <a:blip r:embed="rId20"/>
                      <a:stretch>
                        <a:fillRect/>
                      </a:stretch>
                    </p:blipFill>
                    <p:spPr>
                      <a:xfrm>
                        <a:off x="5088914" y="6134913"/>
                        <a:ext cx="257175" cy="3810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85283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提分关键·规律总结</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滑块-木板模型的解题关键</a:t>
            </a:r>
            <a:endParaRPr lang="zh-CN" altLang="en-US" dirty="0">
              <a:latin typeface="华文细黑" panose="02010600040101010101" pitchFamily="65" charset="-122"/>
              <a:ea typeface="华文细黑" panose="02010600040101010101"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(1)在涉及滑块或木板的运动时间时,优先考虑应用动量定理。</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(2)在涉及滑块或木板的位移时,优先考虑应用动能定理。</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(3)在涉及滑块与木板的相对位移时,优先考虑应用系统的能量守恒(或功能关系)</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946351"/>
        </p:xfrm>
        <a:graphic>
          <a:graphicData uri="http://schemas.openxmlformats.org/drawingml/2006/table">
            <a:tbl>
              <a:tblPr/>
              <a:tblGrid>
                <a:gridCol w="1758442"/>
                <a:gridCol w="9509558"/>
              </a:tblGrid>
              <a:tr h="1231575">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模型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1855"/>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物体</a:t>
                      </a:r>
                      <a:r>
                        <a:rPr lang="zh-CN" altLang="en-US" sz="2010" kern="0" dirty="0" smtClean="0">
                          <a:solidFill>
                            <a:srgbClr val="000000"/>
                          </a:solidFill>
                          <a:latin typeface="Times New Roman" panose="02020603050405020304" pitchFamily="65" charset="-122"/>
                          <a:ea typeface="华文细黑" panose="02010600040101010101" pitchFamily="65" charset="-122"/>
                        </a:rPr>
                        <a:t>A、B通过轻弹簧(开始处于原长)相连</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br>
                        <a:rPr lang="en-US" altLang="zh-CN"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物体A以</a:t>
                      </a:r>
                      <a:r>
                        <a:rPr lang="zh-CN" altLang="en-US" sz="2010" kern="0" dirty="0" smtClean="0">
                          <a:solidFill>
                            <a:srgbClr val="000000"/>
                          </a:solidFill>
                          <a:latin typeface="Times New Roman" panose="02020603050405020304" pitchFamily="65" charset="-122"/>
                          <a:ea typeface="华文细黑" panose="02010600040101010101" pitchFamily="65" charset="-122"/>
                        </a:rPr>
                        <a:t>初速度v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运动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3714776">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两种</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情境</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(1)当弹簧处于最短(或最长)时两物体瞬时速度</a:t>
                      </a:r>
                      <a:r>
                        <a:rPr lang="zh-CN" altLang="en-US" sz="2010" kern="0" dirty="0" smtClean="0">
                          <a:solidFill>
                            <a:srgbClr val="000000"/>
                          </a:solidFill>
                          <a:latin typeface="Times New Roman" panose="02020603050405020304" pitchFamily="65" charset="-122"/>
                          <a:ea typeface="华文细黑" panose="02010600040101010101" pitchFamily="65" charset="-122"/>
                        </a:rPr>
                        <a:t>相同</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u="sng" kern="0" dirty="0" smtClean="0">
                          <a:solidFill>
                            <a:srgbClr val="000000"/>
                          </a:solidFill>
                          <a:latin typeface="Times New Roman" panose="02020603050405020304" pitchFamily="65" charset="-122"/>
                          <a:ea typeface="华文细黑" panose="02010600040101010101" pitchFamily="65" charset="-122"/>
                        </a:rPr>
                        <a:t>弹簧的弹性势能最大(类比完全非弹性碰撞)</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①系统动量守恒:m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共</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②系统机械能守恒:</a:t>
                      </a:r>
                      <a:r>
                        <a:rPr lang="zh-CN" altLang="en-US" sz="2610" kern="0" spc="-118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1455" kern="0" spc="34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610" kern="0" spc="-118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1500" kern="0" spc="823"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+E</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pm</a:t>
                      </a:r>
                      <a:endParaRPr lang="zh-CN" altLang="en-US" sz="1515" i="1"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(2)</a:t>
                      </a:r>
                      <a:r>
                        <a:rPr lang="zh-CN" altLang="en-US" sz="2010" u="sng" kern="0" dirty="0" smtClean="0">
                          <a:solidFill>
                            <a:srgbClr val="000000"/>
                          </a:solidFill>
                          <a:latin typeface="Times New Roman" panose="02020603050405020304" pitchFamily="65" charset="-122"/>
                          <a:ea typeface="华文细黑" panose="02010600040101010101" pitchFamily="65" charset="-122"/>
                        </a:rPr>
                        <a:t>当弹簧恢复原长时弹性势能为0(类比弹性碰撞)</a:t>
                      </a:r>
                      <a:endParaRPr lang="zh-CN" altLang="en-US" sz="2010" u="sng"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①系统动量守恒:m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010" kern="0" dirty="0" smtClean="0">
                          <a:solidFill>
                            <a:srgbClr val="000000"/>
                          </a:solidFill>
                          <a:latin typeface="Times New Roman" panose="02020603050405020304" pitchFamily="65" charset="-122"/>
                          <a:ea typeface="华文细黑" panose="02010600040101010101" pitchFamily="65" charset="-122"/>
                        </a:rPr>
                        <a:t>v</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②系统机械能守恒:</a:t>
                      </a:r>
                      <a:r>
                        <a:rPr lang="zh-CN" altLang="en-US" sz="2610" kern="0" spc="-118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1455" kern="0" spc="34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610" kern="0" spc="-118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1455" kern="0" spc="346"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610" kern="0" spc="-1187" dirty="0" smtClean="0">
                          <a:solidFill>
                            <a:srgbClr val="000000"/>
                          </a:solidFill>
                          <a:latin typeface="Times New Roman" panose="02020603050405020304" pitchFamily="65" charset="-122"/>
                          <a:ea typeface="华文细黑" panose="02010600040101010101" pitchFamily="65" charset="-122"/>
                        </a:rPr>
                        <a:t> </a:t>
                      </a:r>
                      <a:r>
                        <a:rPr lang="zh-CN" altLang="en-US" sz="2010" kern="0" dirty="0" smtClean="0">
                          <a:solidFill>
                            <a:srgbClr val="000000"/>
                          </a:solidFill>
                          <a:latin typeface="Times New Roman" panose="02020603050405020304" pitchFamily="65" charset="-122"/>
                          <a:ea typeface="华文细黑" panose="02010600040101010101" pitchFamily="65" charset="-122"/>
                        </a:rPr>
                        <a:t>m</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1455" kern="0" spc="346" dirty="0" smtClean="0">
                          <a:solidFill>
                            <a:srgbClr val="000000"/>
                          </a:solidFill>
                          <a:latin typeface="Times New Roman" panose="02020603050405020304" pitchFamily="65" charset="-122"/>
                          <a:ea typeface="华文细黑" panose="02010600040101010101" pitchFamily="65" charset="-122"/>
                        </a:rPr>
                        <a:t> </a:t>
                      </a:r>
                      <a:endParaRPr lang="zh-CN" altLang="en-US" sz="1455" kern="0" spc="346"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pic>
        <p:nvPicPr>
          <p:cNvPr id="3" name="图片 3" descr="textimage24.jpeg"/>
          <p:cNvPicPr>
            <a:picLocks noChangeAspect="1"/>
          </p:cNvPicPr>
          <p:nvPr/>
        </p:nvPicPr>
        <p:blipFill>
          <a:blip r:embed="rId1"/>
          <a:stretch>
            <a:fillRect/>
          </a:stretch>
        </p:blipFill>
        <p:spPr>
          <a:xfrm>
            <a:off x="9370242" y="1348567"/>
            <a:ext cx="2174329" cy="976337"/>
          </a:xfrm>
          <a:prstGeom prst="rect">
            <a:avLst/>
          </a:prstGeom>
        </p:spPr>
      </p:pic>
      <p:sp>
        <p:nvSpPr>
          <p:cNvPr id="4" name="TextBox 2"/>
          <p:cNvSpPr txBox="1"/>
          <p:nvPr/>
        </p:nvSpPr>
        <p:spPr>
          <a:xfrm>
            <a:off x="468000" y="648000"/>
            <a:ext cx="11831400" cy="5150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题型3　滑块-弹簧模型</a:t>
            </a:r>
            <a:endParaRPr lang="zh-CN" altLang="en-US" sz="2500" b="1" dirty="0">
              <a:solidFill>
                <a:srgbClr val="DE0000"/>
              </a:solidFill>
              <a:latin typeface="微软雅黑" panose="020B0503020204020204" pitchFamily="34" charset="-122"/>
              <a:ea typeface="微软雅黑" panose="020B0503020204020204" pitchFamily="34" charset="-122"/>
            </a:endParaRPr>
          </a:p>
        </p:txBody>
      </p:sp>
      <p:graphicFrame>
        <p:nvGraphicFramePr>
          <p:cNvPr id="200705" name="Object 1"/>
          <p:cNvGraphicFramePr>
            <a:graphicFrameLocks noChangeAspect="1"/>
          </p:cNvGraphicFramePr>
          <p:nvPr/>
        </p:nvGraphicFramePr>
        <p:xfrm>
          <a:off x="4410863" y="3991773"/>
          <a:ext cx="180975" cy="552450"/>
        </p:xfrm>
        <a:graphic>
          <a:graphicData uri="http://schemas.openxmlformats.org/presentationml/2006/ole">
            <mc:AlternateContent xmlns:mc="http://schemas.openxmlformats.org/markup-compatibility/2006">
              <mc:Choice xmlns:v="urn:schemas-microsoft-com:vml" Requires="v">
                <p:oleObj spid="_x0000_s32769" name="Equation" r:id="rId2" imgW="4876800" imgH="14630400" progId="">
                  <p:embed/>
                </p:oleObj>
              </mc:Choice>
              <mc:Fallback>
                <p:oleObj name="Equation" r:id="rId2" imgW="4876800" imgH="14630400" progId="">
                  <p:embed/>
                  <p:pic>
                    <p:nvPicPr>
                      <p:cNvPr id="0" name="图片 32768"/>
                      <p:cNvPicPr>
                        <a:picLocks noChangeAspect="1"/>
                      </p:cNvPicPr>
                      <p:nvPr/>
                    </p:nvPicPr>
                    <p:blipFill>
                      <a:blip r:embed="rId3"/>
                      <a:stretch>
                        <a:fillRect/>
                      </a:stretch>
                    </p:blipFill>
                    <p:spPr>
                      <a:xfrm>
                        <a:off x="4410863" y="3991773"/>
                        <a:ext cx="180975" cy="552450"/>
                      </a:xfrm>
                      <a:prstGeom prst="rect">
                        <a:avLst/>
                      </a:prstGeom>
                      <a:noFill/>
                      <a:ln w="9525">
                        <a:noFill/>
                      </a:ln>
                    </p:spPr>
                  </p:pic>
                </p:oleObj>
              </mc:Fallback>
            </mc:AlternateContent>
          </a:graphicData>
        </a:graphic>
      </p:graphicFrame>
      <p:graphicFrame>
        <p:nvGraphicFramePr>
          <p:cNvPr id="200706" name="Object 2"/>
          <p:cNvGraphicFramePr>
            <a:graphicFrameLocks noChangeAspect="1"/>
          </p:cNvGraphicFramePr>
          <p:nvPr/>
        </p:nvGraphicFramePr>
        <p:xfrm>
          <a:off x="4853776" y="4104485"/>
          <a:ext cx="228600" cy="323850"/>
        </p:xfrm>
        <a:graphic>
          <a:graphicData uri="http://schemas.openxmlformats.org/presentationml/2006/ole">
            <mc:AlternateContent xmlns:mc="http://schemas.openxmlformats.org/markup-compatibility/2006">
              <mc:Choice xmlns:v="urn:schemas-microsoft-com:vml" Requires="v">
                <p:oleObj spid="_x0000_s32770" name="Equation" r:id="rId4" imgW="6096000" imgH="8534400" progId="">
                  <p:embed/>
                </p:oleObj>
              </mc:Choice>
              <mc:Fallback>
                <p:oleObj name="Equation" r:id="rId4" imgW="6096000" imgH="8534400" progId="">
                  <p:embed/>
                  <p:pic>
                    <p:nvPicPr>
                      <p:cNvPr id="0" name="图片 32769"/>
                      <p:cNvPicPr>
                        <a:picLocks noChangeAspect="1"/>
                      </p:cNvPicPr>
                      <p:nvPr/>
                    </p:nvPicPr>
                    <p:blipFill>
                      <a:blip r:embed="rId5"/>
                      <a:stretch>
                        <a:fillRect/>
                      </a:stretch>
                    </p:blipFill>
                    <p:spPr>
                      <a:xfrm>
                        <a:off x="4853776" y="4104485"/>
                        <a:ext cx="228600" cy="323850"/>
                      </a:xfrm>
                      <a:prstGeom prst="rect">
                        <a:avLst/>
                      </a:prstGeom>
                      <a:noFill/>
                      <a:ln w="9525">
                        <a:noFill/>
                      </a:ln>
                    </p:spPr>
                  </p:pic>
                </p:oleObj>
              </mc:Fallback>
            </mc:AlternateContent>
          </a:graphicData>
        </a:graphic>
      </p:graphicFrame>
      <p:graphicFrame>
        <p:nvGraphicFramePr>
          <p:cNvPr id="200707" name="Object 3"/>
          <p:cNvGraphicFramePr>
            <a:graphicFrameLocks noChangeAspect="1"/>
          </p:cNvGraphicFramePr>
          <p:nvPr/>
        </p:nvGraphicFramePr>
        <p:xfrm>
          <a:off x="5226838" y="3991773"/>
          <a:ext cx="180975" cy="552450"/>
        </p:xfrm>
        <a:graphic>
          <a:graphicData uri="http://schemas.openxmlformats.org/presentationml/2006/ole">
            <mc:AlternateContent xmlns:mc="http://schemas.openxmlformats.org/markup-compatibility/2006">
              <mc:Choice xmlns:v="urn:schemas-microsoft-com:vml" Requires="v">
                <p:oleObj spid="_x0000_s32771" name="Equation" r:id="rId6" imgW="4876800" imgH="14630400" progId="">
                  <p:embed/>
                </p:oleObj>
              </mc:Choice>
              <mc:Fallback>
                <p:oleObj name="Equation" r:id="rId6" imgW="4876800" imgH="14630400" progId="">
                  <p:embed/>
                  <p:pic>
                    <p:nvPicPr>
                      <p:cNvPr id="0" name="图片 32770"/>
                      <p:cNvPicPr>
                        <a:picLocks noChangeAspect="1"/>
                      </p:cNvPicPr>
                      <p:nvPr/>
                    </p:nvPicPr>
                    <p:blipFill>
                      <a:blip r:embed="rId7"/>
                      <a:stretch>
                        <a:fillRect/>
                      </a:stretch>
                    </p:blipFill>
                    <p:spPr>
                      <a:xfrm>
                        <a:off x="5226838" y="3991773"/>
                        <a:ext cx="180975" cy="552450"/>
                      </a:xfrm>
                      <a:prstGeom prst="rect">
                        <a:avLst/>
                      </a:prstGeom>
                      <a:noFill/>
                      <a:ln w="9525">
                        <a:noFill/>
                      </a:ln>
                    </p:spPr>
                  </p:pic>
                </p:oleObj>
              </mc:Fallback>
            </mc:AlternateContent>
          </a:graphicData>
        </a:graphic>
      </p:graphicFrame>
      <p:graphicFrame>
        <p:nvGraphicFramePr>
          <p:cNvPr id="200708" name="Object 4"/>
          <p:cNvGraphicFramePr>
            <a:graphicFrameLocks noChangeAspect="1"/>
          </p:cNvGraphicFramePr>
          <p:nvPr/>
        </p:nvGraphicFramePr>
        <p:xfrm>
          <a:off x="6247601" y="4104485"/>
          <a:ext cx="295275" cy="333375"/>
        </p:xfrm>
        <a:graphic>
          <a:graphicData uri="http://schemas.openxmlformats.org/presentationml/2006/ole">
            <mc:AlternateContent xmlns:mc="http://schemas.openxmlformats.org/markup-compatibility/2006">
              <mc:Choice xmlns:v="urn:schemas-microsoft-com:vml" Requires="v">
                <p:oleObj spid="_x0000_s32772" name="Equation" r:id="rId8" imgW="7924800" imgH="8839200" progId="">
                  <p:embed/>
                </p:oleObj>
              </mc:Choice>
              <mc:Fallback>
                <p:oleObj name="Equation" r:id="rId8" imgW="7924800" imgH="8839200" progId="">
                  <p:embed/>
                  <p:pic>
                    <p:nvPicPr>
                      <p:cNvPr id="0" name="图片 32771"/>
                      <p:cNvPicPr>
                        <a:picLocks noChangeAspect="1"/>
                      </p:cNvPicPr>
                      <p:nvPr/>
                    </p:nvPicPr>
                    <p:blipFill>
                      <a:blip r:embed="rId9"/>
                      <a:stretch>
                        <a:fillRect/>
                      </a:stretch>
                    </p:blipFill>
                    <p:spPr>
                      <a:xfrm>
                        <a:off x="6247601" y="4104485"/>
                        <a:ext cx="295275" cy="333375"/>
                      </a:xfrm>
                      <a:prstGeom prst="rect">
                        <a:avLst/>
                      </a:prstGeom>
                      <a:noFill/>
                      <a:ln w="9525">
                        <a:noFill/>
                      </a:ln>
                    </p:spPr>
                  </p:pic>
                </p:oleObj>
              </mc:Fallback>
            </mc:AlternateContent>
          </a:graphicData>
        </a:graphic>
      </p:graphicFrame>
      <p:graphicFrame>
        <p:nvGraphicFramePr>
          <p:cNvPr id="200709" name="Object 5"/>
          <p:cNvGraphicFramePr>
            <a:graphicFrameLocks noChangeAspect="1"/>
          </p:cNvGraphicFramePr>
          <p:nvPr/>
        </p:nvGraphicFramePr>
        <p:xfrm>
          <a:off x="4410863" y="5568160"/>
          <a:ext cx="180975" cy="552450"/>
        </p:xfrm>
        <a:graphic>
          <a:graphicData uri="http://schemas.openxmlformats.org/presentationml/2006/ole">
            <mc:AlternateContent xmlns:mc="http://schemas.openxmlformats.org/markup-compatibility/2006">
              <mc:Choice xmlns:v="urn:schemas-microsoft-com:vml" Requires="v">
                <p:oleObj spid="_x0000_s32773" name="Equation" r:id="rId10" imgW="4876800" imgH="14630400" progId="">
                  <p:embed/>
                </p:oleObj>
              </mc:Choice>
              <mc:Fallback>
                <p:oleObj name="Equation" r:id="rId10" imgW="4876800" imgH="14630400" progId="">
                  <p:embed/>
                  <p:pic>
                    <p:nvPicPr>
                      <p:cNvPr id="0" name="图片 32772"/>
                      <p:cNvPicPr>
                        <a:picLocks noChangeAspect="1"/>
                      </p:cNvPicPr>
                      <p:nvPr/>
                    </p:nvPicPr>
                    <p:blipFill>
                      <a:blip r:embed="rId11"/>
                      <a:stretch>
                        <a:fillRect/>
                      </a:stretch>
                    </p:blipFill>
                    <p:spPr>
                      <a:xfrm>
                        <a:off x="4410863" y="5568160"/>
                        <a:ext cx="180975" cy="552450"/>
                      </a:xfrm>
                      <a:prstGeom prst="rect">
                        <a:avLst/>
                      </a:prstGeom>
                      <a:noFill/>
                      <a:ln w="9525">
                        <a:noFill/>
                      </a:ln>
                    </p:spPr>
                  </p:pic>
                </p:oleObj>
              </mc:Fallback>
            </mc:AlternateContent>
          </a:graphicData>
        </a:graphic>
      </p:graphicFrame>
      <p:graphicFrame>
        <p:nvGraphicFramePr>
          <p:cNvPr id="200710" name="Object 6"/>
          <p:cNvGraphicFramePr>
            <a:graphicFrameLocks noChangeAspect="1"/>
          </p:cNvGraphicFramePr>
          <p:nvPr/>
        </p:nvGraphicFramePr>
        <p:xfrm>
          <a:off x="4853776" y="5630073"/>
          <a:ext cx="228600" cy="323850"/>
        </p:xfrm>
        <a:graphic>
          <a:graphicData uri="http://schemas.openxmlformats.org/presentationml/2006/ole">
            <mc:AlternateContent xmlns:mc="http://schemas.openxmlformats.org/markup-compatibility/2006">
              <mc:Choice xmlns:v="urn:schemas-microsoft-com:vml" Requires="v">
                <p:oleObj spid="_x0000_s32774" name="Equation" r:id="rId12" imgW="6096000" imgH="8534400" progId="">
                  <p:embed/>
                </p:oleObj>
              </mc:Choice>
              <mc:Fallback>
                <p:oleObj name="Equation" r:id="rId12" imgW="6096000" imgH="8534400" progId="">
                  <p:embed/>
                  <p:pic>
                    <p:nvPicPr>
                      <p:cNvPr id="0" name="图片 32773"/>
                      <p:cNvPicPr>
                        <a:picLocks noChangeAspect="1"/>
                      </p:cNvPicPr>
                      <p:nvPr/>
                    </p:nvPicPr>
                    <p:blipFill>
                      <a:blip r:embed="rId13"/>
                      <a:stretch>
                        <a:fillRect/>
                      </a:stretch>
                    </p:blipFill>
                    <p:spPr>
                      <a:xfrm>
                        <a:off x="4853776" y="5630073"/>
                        <a:ext cx="228600" cy="323850"/>
                      </a:xfrm>
                      <a:prstGeom prst="rect">
                        <a:avLst/>
                      </a:prstGeom>
                      <a:noFill/>
                      <a:ln w="9525">
                        <a:noFill/>
                      </a:ln>
                    </p:spPr>
                  </p:pic>
                </p:oleObj>
              </mc:Fallback>
            </mc:AlternateContent>
          </a:graphicData>
        </a:graphic>
      </p:graphicFrame>
      <p:graphicFrame>
        <p:nvGraphicFramePr>
          <p:cNvPr id="200711" name="Object 7"/>
          <p:cNvGraphicFramePr>
            <a:graphicFrameLocks noChangeAspect="1"/>
          </p:cNvGraphicFramePr>
          <p:nvPr/>
        </p:nvGraphicFramePr>
        <p:xfrm>
          <a:off x="5226838" y="5568160"/>
          <a:ext cx="180975" cy="552450"/>
        </p:xfrm>
        <a:graphic>
          <a:graphicData uri="http://schemas.openxmlformats.org/presentationml/2006/ole">
            <mc:AlternateContent xmlns:mc="http://schemas.openxmlformats.org/markup-compatibility/2006">
              <mc:Choice xmlns:v="urn:schemas-microsoft-com:vml" Requires="v">
                <p:oleObj spid="_x0000_s32775" name="Equation" r:id="rId14" imgW="4876800" imgH="14630400" progId="">
                  <p:embed/>
                </p:oleObj>
              </mc:Choice>
              <mc:Fallback>
                <p:oleObj name="Equation" r:id="rId14" imgW="4876800" imgH="14630400" progId="">
                  <p:embed/>
                  <p:pic>
                    <p:nvPicPr>
                      <p:cNvPr id="0" name="图片 32774"/>
                      <p:cNvPicPr>
                        <a:picLocks noChangeAspect="1"/>
                      </p:cNvPicPr>
                      <p:nvPr/>
                    </p:nvPicPr>
                    <p:blipFill>
                      <a:blip r:embed="rId15"/>
                      <a:stretch>
                        <a:fillRect/>
                      </a:stretch>
                    </p:blipFill>
                    <p:spPr>
                      <a:xfrm>
                        <a:off x="5226838" y="5568160"/>
                        <a:ext cx="180975" cy="552450"/>
                      </a:xfrm>
                      <a:prstGeom prst="rect">
                        <a:avLst/>
                      </a:prstGeom>
                      <a:noFill/>
                      <a:ln w="9525">
                        <a:noFill/>
                      </a:ln>
                    </p:spPr>
                  </p:pic>
                </p:oleObj>
              </mc:Fallback>
            </mc:AlternateContent>
          </a:graphicData>
        </a:graphic>
      </p:graphicFrame>
      <p:graphicFrame>
        <p:nvGraphicFramePr>
          <p:cNvPr id="200712" name="Object 8"/>
          <p:cNvGraphicFramePr>
            <a:graphicFrameLocks noChangeAspect="1"/>
          </p:cNvGraphicFramePr>
          <p:nvPr/>
        </p:nvGraphicFramePr>
        <p:xfrm>
          <a:off x="5671338" y="5630073"/>
          <a:ext cx="228600" cy="323850"/>
        </p:xfrm>
        <a:graphic>
          <a:graphicData uri="http://schemas.openxmlformats.org/presentationml/2006/ole">
            <mc:AlternateContent xmlns:mc="http://schemas.openxmlformats.org/markup-compatibility/2006">
              <mc:Choice xmlns:v="urn:schemas-microsoft-com:vml" Requires="v">
                <p:oleObj spid="_x0000_s32776" name="Equation" r:id="rId16" imgW="6096000" imgH="8534400" progId="">
                  <p:embed/>
                </p:oleObj>
              </mc:Choice>
              <mc:Fallback>
                <p:oleObj name="Equation" r:id="rId16" imgW="6096000" imgH="8534400" progId="">
                  <p:embed/>
                  <p:pic>
                    <p:nvPicPr>
                      <p:cNvPr id="0" name="图片 32775"/>
                      <p:cNvPicPr>
                        <a:picLocks noChangeAspect="1"/>
                      </p:cNvPicPr>
                      <p:nvPr/>
                    </p:nvPicPr>
                    <p:blipFill>
                      <a:blip r:embed="rId17"/>
                      <a:stretch>
                        <a:fillRect/>
                      </a:stretch>
                    </p:blipFill>
                    <p:spPr>
                      <a:xfrm>
                        <a:off x="5671338" y="5630073"/>
                        <a:ext cx="228600" cy="323850"/>
                      </a:xfrm>
                      <a:prstGeom prst="rect">
                        <a:avLst/>
                      </a:prstGeom>
                      <a:noFill/>
                      <a:ln w="9525">
                        <a:noFill/>
                      </a:ln>
                    </p:spPr>
                  </p:pic>
                </p:oleObj>
              </mc:Fallback>
            </mc:AlternateContent>
          </a:graphicData>
        </a:graphic>
      </p:graphicFrame>
      <p:graphicFrame>
        <p:nvGraphicFramePr>
          <p:cNvPr id="200713" name="Object 9"/>
          <p:cNvGraphicFramePr>
            <a:graphicFrameLocks noChangeAspect="1"/>
          </p:cNvGraphicFramePr>
          <p:nvPr/>
        </p:nvGraphicFramePr>
        <p:xfrm>
          <a:off x="6042813" y="5568160"/>
          <a:ext cx="180975" cy="552450"/>
        </p:xfrm>
        <a:graphic>
          <a:graphicData uri="http://schemas.openxmlformats.org/presentationml/2006/ole">
            <mc:AlternateContent xmlns:mc="http://schemas.openxmlformats.org/markup-compatibility/2006">
              <mc:Choice xmlns:v="urn:schemas-microsoft-com:vml" Requires="v">
                <p:oleObj spid="_x0000_s32777" name="Equation" r:id="rId18" imgW="4876800" imgH="14630400" progId="">
                  <p:embed/>
                </p:oleObj>
              </mc:Choice>
              <mc:Fallback>
                <p:oleObj name="Equation" r:id="rId18" imgW="4876800" imgH="14630400" progId="">
                  <p:embed/>
                  <p:pic>
                    <p:nvPicPr>
                      <p:cNvPr id="0" name="图片 32776"/>
                      <p:cNvPicPr>
                        <a:picLocks noChangeAspect="1"/>
                      </p:cNvPicPr>
                      <p:nvPr/>
                    </p:nvPicPr>
                    <p:blipFill>
                      <a:blip r:embed="rId19"/>
                      <a:stretch>
                        <a:fillRect/>
                      </a:stretch>
                    </p:blipFill>
                    <p:spPr>
                      <a:xfrm>
                        <a:off x="6042813" y="5568160"/>
                        <a:ext cx="180975" cy="552450"/>
                      </a:xfrm>
                      <a:prstGeom prst="rect">
                        <a:avLst/>
                      </a:prstGeom>
                      <a:noFill/>
                      <a:ln w="9525">
                        <a:noFill/>
                      </a:ln>
                    </p:spPr>
                  </p:pic>
                </p:oleObj>
              </mc:Fallback>
            </mc:AlternateContent>
          </a:graphicData>
        </a:graphic>
      </p:graphicFrame>
      <p:graphicFrame>
        <p:nvGraphicFramePr>
          <p:cNvPr id="200714" name="Object 10"/>
          <p:cNvGraphicFramePr>
            <a:graphicFrameLocks noChangeAspect="1"/>
          </p:cNvGraphicFramePr>
          <p:nvPr/>
        </p:nvGraphicFramePr>
        <p:xfrm>
          <a:off x="6487313" y="5630073"/>
          <a:ext cx="228600" cy="323850"/>
        </p:xfrm>
        <a:graphic>
          <a:graphicData uri="http://schemas.openxmlformats.org/presentationml/2006/ole">
            <mc:AlternateContent xmlns:mc="http://schemas.openxmlformats.org/markup-compatibility/2006">
              <mc:Choice xmlns:v="urn:schemas-microsoft-com:vml" Requires="v">
                <p:oleObj spid="_x0000_s32778" name="Equation" r:id="rId20" imgW="6096000" imgH="8534400" progId="">
                  <p:embed/>
                </p:oleObj>
              </mc:Choice>
              <mc:Fallback>
                <p:oleObj name="Equation" r:id="rId20" imgW="6096000" imgH="8534400" progId="">
                  <p:embed/>
                  <p:pic>
                    <p:nvPicPr>
                      <p:cNvPr id="0" name="图片 32777"/>
                      <p:cNvPicPr>
                        <a:picLocks noChangeAspect="1"/>
                      </p:cNvPicPr>
                      <p:nvPr/>
                    </p:nvPicPr>
                    <p:blipFill>
                      <a:blip r:embed="rId21"/>
                      <a:stretch>
                        <a:fillRect/>
                      </a:stretch>
                    </p:blipFill>
                    <p:spPr>
                      <a:xfrm>
                        <a:off x="6487313" y="5630073"/>
                        <a:ext cx="228600" cy="3238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494263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(2024届江苏南京六校联合体调研)</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的滑块沿倾角为</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的固定</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斜面向上滑动,经过时间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,速度为0并又开始下滑,经过时间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回到斜面底端。滑块在运</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动过程中受到的摩擦力大小始终为</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。在整个运动过程中,下列说法正</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确的是</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6290" kern="0" spc="12461"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30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A.重力对滑块的总冲量为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sin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B.支持力对滑块的总冲量为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cos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endParaRPr lang="zh-CN" altLang="en-US" dirty="0"/>
          </a:p>
        </p:txBody>
      </p:sp>
      <p:pic>
        <p:nvPicPr>
          <p:cNvPr id="3" name="图片 3" descr="textimage3.jpeg"/>
          <p:cNvPicPr>
            <a:picLocks noChangeAspect="1"/>
          </p:cNvPicPr>
          <p:nvPr/>
        </p:nvPicPr>
        <p:blipFill>
          <a:blip r:embed="rId1"/>
          <a:stretch>
            <a:fillRect/>
          </a:stretch>
        </p:blipFill>
        <p:spPr>
          <a:xfrm>
            <a:off x="4655334" y="2406324"/>
            <a:ext cx="2381250" cy="1590675"/>
          </a:xfrm>
          <a:prstGeom prst="rect">
            <a:avLst/>
          </a:prstGeom>
        </p:spPr>
      </p:pic>
      <p:sp>
        <p:nvSpPr>
          <p:cNvPr id="4" name="TextBox 2"/>
          <p:cNvSpPr txBox="1"/>
          <p:nvPr/>
        </p:nvSpPr>
        <p:spPr>
          <a:xfrm>
            <a:off x="468000" y="5277657"/>
            <a:ext cx="11831400" cy="112505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C.支持力对滑块的总冲量为0</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D.摩擦力的总冲量为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sp>
        <p:nvSpPr>
          <p:cNvPr id="5" name="文本框 8"/>
          <p:cNvSpPr txBox="1"/>
          <p:nvPr/>
        </p:nvSpPr>
        <p:spPr>
          <a:xfrm>
            <a:off x="1869252" y="2062947"/>
            <a:ext cx="385638" cy="461665"/>
          </a:xfrm>
          <a:prstGeom prst="rect">
            <a:avLst/>
          </a:prstGeom>
          <a:noFill/>
        </p:spPr>
        <p:txBody>
          <a:bodyPr wrap="square" rtlCol="0">
            <a:spAutoFit/>
          </a:bodyPr>
          <a:lstStyle/>
          <a:p>
            <a:r>
              <a:rPr lang="en-US" altLang="zh-CN" sz="2400" dirty="0" smtClean="0">
                <a:solidFill>
                  <a:srgbClr val="C00000"/>
                </a:solidFill>
                <a:latin typeface="微软雅黑" panose="020B0503020204020204" pitchFamily="34" charset="-122"/>
                <a:ea typeface="微软雅黑" panose="020B0503020204020204" pitchFamily="34" charset="-122"/>
              </a:rPr>
              <a:t>B</a:t>
            </a:r>
            <a:endParaRPr lang="zh-CN" altLang="en-US" sz="2400" dirty="0">
              <a:solidFill>
                <a:srgbClr val="C0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162249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4 </a:t>
            </a:r>
            <a:r>
              <a:rPr lang="zh-CN" altLang="en-US" sz="2410" kern="0" dirty="0" smtClean="0">
                <a:solidFill>
                  <a:srgbClr val="000000"/>
                </a:solidFill>
                <a:latin typeface="Times New Roman" panose="02020603050405020304" pitchFamily="65" charset="-122"/>
                <a:ea typeface="华文细黑" panose="02010600040101010101" pitchFamily="65" charset="-122"/>
              </a:rPr>
              <a:t>   一水平轻弹簧的两端与质量分别为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的两物块</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相连接,并静止在光</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滑的水平面上,如图甲所示。现使</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瞬时获得水平向右的速度3 m/s,此后两物块的速度</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随时间变化的规律如图乙所示。从图像信息可得(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dirty="0" smtClean="0"/>
              <a:t> </a:t>
            </a:r>
            <a:endParaRPr lang="zh-CN" altLang="en-US" dirty="0"/>
          </a:p>
        </p:txBody>
      </p:sp>
      <p:pic>
        <p:nvPicPr>
          <p:cNvPr id="3" name="图片 3" descr="textimage25.jpeg"/>
          <p:cNvPicPr>
            <a:picLocks noChangeAspect="1"/>
          </p:cNvPicPr>
          <p:nvPr/>
        </p:nvPicPr>
        <p:blipFill>
          <a:blip r:embed="rId1"/>
          <a:stretch>
            <a:fillRect/>
          </a:stretch>
        </p:blipFill>
        <p:spPr>
          <a:xfrm>
            <a:off x="3470653" y="2541520"/>
            <a:ext cx="1885950" cy="1190624"/>
          </a:xfrm>
          <a:prstGeom prst="rect">
            <a:avLst/>
          </a:prstGeom>
        </p:spPr>
      </p:pic>
      <p:pic>
        <p:nvPicPr>
          <p:cNvPr id="4" name="图片 4" descr="textimage26.jpeg"/>
          <p:cNvPicPr>
            <a:picLocks noChangeAspect="1"/>
          </p:cNvPicPr>
          <p:nvPr/>
        </p:nvPicPr>
        <p:blipFill>
          <a:blip r:embed="rId2" cstate="print"/>
          <a:stretch>
            <a:fillRect/>
          </a:stretch>
        </p:blipFill>
        <p:spPr>
          <a:xfrm>
            <a:off x="5726905" y="2049134"/>
            <a:ext cx="1928826" cy="1801733"/>
          </a:xfrm>
          <a:prstGeom prst="rect">
            <a:avLst/>
          </a:prstGeom>
        </p:spPr>
      </p:pic>
      <p:sp>
        <p:nvSpPr>
          <p:cNvPr id="5" name="TextBox 2"/>
          <p:cNvSpPr txBox="1"/>
          <p:nvPr/>
        </p:nvSpPr>
        <p:spPr>
          <a:xfrm>
            <a:off x="468000" y="3848897"/>
            <a:ext cx="11831400" cy="2262927"/>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kern="0" dirty="0" smtClean="0">
                <a:solidFill>
                  <a:srgbClr val="000000"/>
                </a:solidFill>
                <a:latin typeface="Times New Roman" panose="02020603050405020304" pitchFamily="65" charset="-122"/>
                <a:ea typeface="华文细黑" panose="02010600040101010101" pitchFamily="65" charset="-122"/>
              </a:rPr>
              <a:t>A.在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时刻两物块达到共同速度1 m/s,且弹簧都是处于压缩状态</a:t>
            </a:r>
            <a:endParaRPr lang="zh-CN" altLang="en-US" sz="2800" dirty="0" smtClean="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.从</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到</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时刻弹簧由压缩状态恢复到原长</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C.两物块的质量之比</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3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D.在</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时刻</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与</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的动能之比</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k2</a:t>
            </a:r>
            <a:r>
              <a:rPr lang="zh-CN" altLang="en-US" sz="2410" kern="0" dirty="0" smtClean="0">
                <a:solidFill>
                  <a:srgbClr val="000000"/>
                </a:solidFill>
                <a:latin typeface="Times New Roman" panose="02020603050405020304" pitchFamily="65" charset="-122"/>
                <a:ea typeface="华文细黑" panose="02010600040101010101" pitchFamily="65" charset="-122"/>
              </a:rPr>
              <a:t>=1∶8</a:t>
            </a:r>
            <a:endParaRPr lang="zh-CN" altLang="en-US" dirty="0"/>
          </a:p>
        </p:txBody>
      </p:sp>
      <p:sp>
        <p:nvSpPr>
          <p:cNvPr id="6" name="文本框 5"/>
          <p:cNvSpPr txBox="1"/>
          <p:nvPr/>
        </p:nvSpPr>
        <p:spPr>
          <a:xfrm>
            <a:off x="7089775" y="1548130"/>
            <a:ext cx="565785" cy="435610"/>
          </a:xfrm>
          <a:prstGeom prst="rect">
            <a:avLst/>
          </a:prstGeom>
          <a:noFill/>
        </p:spPr>
        <p:txBody>
          <a:bodyPr wrap="square" rtlCol="0" anchor="t">
            <a:noAutofit/>
          </a:bodyPr>
          <a:p>
            <a:r>
              <a:rPr lang="zh-CN" altLang="en-US" sz="2410" kern="0" dirty="0" smtClean="0">
                <a:solidFill>
                  <a:srgbClr val="C00000"/>
                </a:solidFill>
                <a:latin typeface="Times New Roman" panose="02020603050405020304" pitchFamily="65" charset="-122"/>
                <a:ea typeface="楷体_GB2312" pitchFamily="65" charset="-122"/>
                <a:sym typeface="+mn-ea"/>
              </a:rPr>
              <a:t>D</a:t>
            </a:r>
            <a:endParaRPr lang="zh-CN" altLang="en-US" sz="2410" kern="0" dirty="0" smtClean="0">
              <a:solidFill>
                <a:srgbClr val="C00000"/>
              </a:solidFill>
              <a:latin typeface="Times New Roman" panose="02020603050405020304" pitchFamily="65" charset="-122"/>
              <a:ea typeface="楷体_GB2312" pitchFamily="65"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4678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由速度-时间图线切线斜率的物理意义可知</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时刻</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的加速度为0,所以弹力</a:t>
            </a:r>
            <a:br>
              <a:rPr dirty="0"/>
            </a:br>
            <a:r>
              <a:rPr lang="zh-CN" altLang="en-US" sz="2410" kern="0" dirty="0" smtClean="0">
                <a:solidFill>
                  <a:srgbClr val="000000"/>
                </a:solidFill>
                <a:latin typeface="Times New Roman" panose="02020603050405020304" pitchFamily="65" charset="-122"/>
                <a:ea typeface="楷体_GB2312" pitchFamily="65" charset="-122"/>
              </a:rPr>
              <a:t>为0,弹簧处于原长,由题图分析可知在</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时间内两物块之间的距离增大,弹簧处于伸</a:t>
            </a:r>
            <a:br>
              <a:rPr dirty="0"/>
            </a:br>
            <a:r>
              <a:rPr lang="zh-CN" altLang="en-US" sz="2410" kern="0" dirty="0" smtClean="0">
                <a:solidFill>
                  <a:srgbClr val="000000"/>
                </a:solidFill>
                <a:latin typeface="Times New Roman" panose="02020603050405020304" pitchFamily="65" charset="-122"/>
                <a:ea typeface="楷体_GB2312" pitchFamily="65" charset="-122"/>
              </a:rPr>
              <a:t>长状态,</a:t>
            </a:r>
            <a:r>
              <a:rPr lang="zh-CN" altLang="en-US" sz="2410" kern="0" dirty="0" smtClean="0">
                <a:solidFill>
                  <a:srgbClr val="C00000"/>
                </a:solidFill>
                <a:latin typeface="Times New Roman" panose="02020603050405020304" pitchFamily="65" charset="-122"/>
                <a:ea typeface="楷体_GB2312" pitchFamily="65" charset="-122"/>
              </a:rPr>
              <a:t>A、B错误</a:t>
            </a:r>
            <a:r>
              <a:rPr lang="zh-CN" altLang="en-US" sz="2410" kern="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过程由</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3315" kern="0" spc="-31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10" kern="0" spc="-12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时刻</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的速率</a:t>
            </a:r>
            <a:r>
              <a:rPr lang="zh-CN" altLang="en-US" sz="2410" kern="0" dirty="0" smtClean="0">
                <a:solidFill>
                  <a:srgbClr val="000000"/>
                </a:solidFill>
                <a:latin typeface="Times New Roman" panose="02020603050405020304" pitchFamily="65" charset="-122"/>
                <a:ea typeface="楷体_GB2312" pitchFamily="65" charset="-122"/>
              </a:rPr>
              <a:t>是</a:t>
            </a:r>
            <a:endParaRPr lang="en-US" altLang="zh-CN" sz="2410" kern="0" dirty="0" smtClean="0">
              <a:solidFill>
                <a:srgbClr val="000000"/>
              </a:solidFill>
              <a:latin typeface="Times New Roman" panose="02020603050405020304" pitchFamily="65" charset="-122"/>
              <a:ea typeface="楷体_GB2312" pitchFamily="65" charset="-122"/>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1 m</a:t>
            </a:r>
            <a:r>
              <a:rPr lang="zh-CN" altLang="en-US" sz="2410" kern="0" dirty="0" smtClean="0">
                <a:solidFill>
                  <a:srgbClr val="000000"/>
                </a:solidFill>
                <a:latin typeface="Times New Roman" panose="02020603050405020304" pitchFamily="65" charset="-122"/>
                <a:ea typeface="楷体_GB2312" pitchFamily="65" charset="-122"/>
              </a:rPr>
              <a:t>/s,</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的速率是2 m/s,由动能的定义式得</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k1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1815" kern="0" baseline="-15000" dirty="0" smtClean="0">
                <a:solidFill>
                  <a:srgbClr val="000000"/>
                </a:solidFill>
                <a:latin typeface="Times New Roman" panose="02020603050405020304" pitchFamily="65" charset="-122"/>
                <a:ea typeface="楷体_GB2312" pitchFamily="65" charset="-122"/>
              </a:rPr>
              <a:t>k2</a:t>
            </a:r>
            <a:r>
              <a:rPr lang="zh-CN" altLang="en-US" sz="2410" kern="0" dirty="0" smtClean="0">
                <a:solidFill>
                  <a:srgbClr val="000000"/>
                </a:solidFill>
                <a:latin typeface="Times New Roman" panose="02020603050405020304" pitchFamily="65" charset="-122"/>
                <a:ea typeface="楷体_GB2312" pitchFamily="65" charset="-122"/>
              </a:rPr>
              <a:t>=1∶8,</a:t>
            </a:r>
            <a:r>
              <a:rPr lang="zh-CN" altLang="en-US" sz="2410" kern="0" dirty="0" smtClean="0">
                <a:solidFill>
                  <a:srgbClr val="C00000"/>
                </a:solidFill>
                <a:latin typeface="Times New Roman" panose="02020603050405020304" pitchFamily="65" charset="-122"/>
                <a:ea typeface="楷体_GB2312" pitchFamily="65" charset="-122"/>
              </a:rPr>
              <a:t>D正确</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7119597" y="1859907"/>
          <a:ext cx="381000" cy="723900"/>
        </p:xfrm>
        <a:graphic>
          <a:graphicData uri="http://schemas.openxmlformats.org/presentationml/2006/ole">
            <mc:AlternateContent xmlns:mc="http://schemas.openxmlformats.org/markup-compatibility/2006">
              <mc:Choice xmlns:v="urn:schemas-microsoft-com:vml" Requires="v">
                <p:oleObj spid="_x0000_s33793" name="Equation" r:id="rId1" imgW="10058400" imgH="19202400" progId="">
                  <p:embed/>
                </p:oleObj>
              </mc:Choice>
              <mc:Fallback>
                <p:oleObj name="Equation" r:id="rId1" imgW="10058400" imgH="19202400" progId="">
                  <p:embed/>
                  <p:pic>
                    <p:nvPicPr>
                      <p:cNvPr id="0" name="图片 33792"/>
                      <p:cNvPicPr>
                        <a:picLocks noChangeAspect="1"/>
                      </p:cNvPicPr>
                      <p:nvPr/>
                    </p:nvPicPr>
                    <p:blipFill>
                      <a:blip r:embed="rId2"/>
                      <a:stretch>
                        <a:fillRect/>
                      </a:stretch>
                    </p:blipFill>
                    <p:spPr>
                      <a:xfrm>
                        <a:off x="7119597" y="1859907"/>
                        <a:ext cx="381000" cy="723900"/>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673170" y="1848633"/>
          <a:ext cx="219075" cy="657225"/>
        </p:xfrm>
        <a:graphic>
          <a:graphicData uri="http://schemas.openxmlformats.org/presentationml/2006/ole">
            <mc:AlternateContent xmlns:mc="http://schemas.openxmlformats.org/markup-compatibility/2006">
              <mc:Choice xmlns:v="urn:schemas-microsoft-com:vml" Requires="v">
                <p:oleObj spid="_x0000_s33794" name="Equation" r:id="rId3" imgW="5791200" imgH="17373600" progId="">
                  <p:embed/>
                </p:oleObj>
              </mc:Choice>
              <mc:Fallback>
                <p:oleObj name="Equation" r:id="rId3" imgW="5791200" imgH="17373600" progId="">
                  <p:embed/>
                  <p:pic>
                    <p:nvPicPr>
                      <p:cNvPr id="0" name="图片 33793"/>
                      <p:cNvPicPr>
                        <a:picLocks noChangeAspect="1"/>
                      </p:cNvPicPr>
                      <p:nvPr/>
                    </p:nvPicPr>
                    <p:blipFill>
                      <a:blip r:embed="rId4"/>
                      <a:stretch>
                        <a:fillRect/>
                      </a:stretch>
                    </p:blipFill>
                    <p:spPr>
                      <a:xfrm>
                        <a:off x="7673170" y="1848633"/>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473614"/>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500" b="1" dirty="0" smtClean="0">
                <a:solidFill>
                  <a:srgbClr val="DE0000"/>
                </a:solidFill>
                <a:latin typeface="微软雅黑" panose="020B0503020204020204" pitchFamily="34" charset="-122"/>
                <a:ea typeface="微软雅黑" panose="020B0503020204020204" pitchFamily="34" charset="-122"/>
              </a:rPr>
              <a:t>题型4　滑块-斜(曲)面体模型</a:t>
            </a:r>
            <a:endParaRPr lang="zh-CN" altLang="en-US" sz="2500" b="1" dirty="0" smtClean="0">
              <a:solidFill>
                <a:srgbClr val="DE0000"/>
              </a:solidFill>
              <a:latin typeface="微软雅黑" panose="020B0503020204020204" pitchFamily="34" charset="-122"/>
              <a:ea typeface="微软雅黑" panose="020B0503020204020204" pitchFamily="34" charset="-122"/>
            </a:endParaRPr>
          </a:p>
          <a:p>
            <a:pPr eaLnBrk="0" latinLnBrk="1" hangingPunct="0">
              <a:lnSpc>
                <a:spcPct val="150000"/>
              </a:lnSpc>
              <a:spcBef>
                <a:spcPts val="145"/>
              </a:spcBef>
            </a:pPr>
            <a:r>
              <a:rPr lang="zh-CN" altLang="en-US" sz="2400" b="1" kern="0" dirty="0" smtClean="0">
                <a:solidFill>
                  <a:srgbClr val="000000"/>
                </a:solidFill>
                <a:latin typeface="Times New Roman" panose="02020603050405020304" pitchFamily="65" charset="-122"/>
                <a:ea typeface="微软雅黑" panose="020B0503020204020204" pitchFamily="34" charset="-122"/>
              </a:rPr>
              <a:t>一、模型</a:t>
            </a:r>
            <a:r>
              <a:rPr lang="zh-CN" altLang="en-US" sz="2400" b="1" kern="0" dirty="0" smtClean="0">
                <a:solidFill>
                  <a:srgbClr val="000000"/>
                </a:solidFill>
                <a:latin typeface="Times New Roman" panose="02020603050405020304" pitchFamily="65" charset="-122"/>
                <a:ea typeface="微软雅黑" panose="020B0503020204020204" pitchFamily="34" charset="-122"/>
              </a:rPr>
              <a:t>图示</a:t>
            </a:r>
            <a:endParaRPr lang="en-US" altLang="zh-CN" sz="2400" b="1" kern="0" dirty="0" smtClean="0">
              <a:solidFill>
                <a:srgbClr val="000000"/>
              </a:solidFill>
              <a:latin typeface="Times New Roman" panose="02020603050405020304" pitchFamily="65" charset="-122"/>
              <a:ea typeface="微软雅黑" panose="020B0503020204020204" pitchFamily="34" charset="-122"/>
            </a:endParaRPr>
          </a:p>
          <a:p>
            <a:pPr eaLnBrk="0" latinLnBrk="1" hangingPunct="0">
              <a:lnSpc>
                <a:spcPct val="150000"/>
              </a:lnSpc>
              <a:spcBef>
                <a:spcPts val="145"/>
              </a:spcBef>
            </a:pPr>
            <a:endParaRPr lang="en-US" altLang="zh-CN" sz="2400" kern="0" dirty="0" smtClean="0">
              <a:solidFill>
                <a:srgbClr val="000000"/>
              </a:solidFill>
              <a:latin typeface="Times New Roman" panose="02020603050405020304" pitchFamily="65" charset="-122"/>
              <a:ea typeface="微软雅黑" panose="020B0503020204020204" pitchFamily="34" charset="-122"/>
            </a:endParaRPr>
          </a:p>
          <a:p>
            <a:pPr eaLnBrk="0" latinLnBrk="1" hangingPunct="0">
              <a:lnSpc>
                <a:spcPct val="150000"/>
              </a:lnSpc>
              <a:spcBef>
                <a:spcPts val="145"/>
              </a:spcBef>
            </a:pPr>
            <a:endParaRPr lang="zh-CN" altLang="en-US" sz="2800" dirty="0" smtClean="0"/>
          </a:p>
          <a:p>
            <a:pPr marL="0" indent="0" eaLnBrk="0" latinLnBrk="1" hangingPunct="0">
              <a:lnSpc>
                <a:spcPct val="150000"/>
              </a:lnSpc>
              <a:spcBef>
                <a:spcPts val="2480"/>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a:t>
            </a:r>
            <a:r>
              <a:rPr lang="zh-CN" altLang="en-US" sz="2410" b="1" kern="0" dirty="0" smtClean="0">
                <a:solidFill>
                  <a:srgbClr val="000000"/>
                </a:solidFill>
                <a:latin typeface="Times New Roman" panose="02020603050405020304" pitchFamily="65" charset="-122"/>
                <a:ea typeface="微软雅黑" panose="020B0503020204020204" pitchFamily="34" charset="-122"/>
              </a:rPr>
              <a:t>、模型解读</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整个过程中因为系统水平方向所受合力为0,系统水平方向动量守恒,但竖直方向动量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不守恒,所以不能说系统动量守恒,只能说系统水平方向动量守恒。整个过程中系统的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机械能守恒。</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上升到最大高度:滑块的水平分速度与斜(曲)面体速度相同,为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共</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u="sng" kern="0" dirty="0" smtClean="0">
                <a:solidFill>
                  <a:srgbClr val="000000"/>
                </a:solidFill>
                <a:latin typeface="Times New Roman" panose="02020603050405020304" pitchFamily="65" charset="-122"/>
                <a:ea typeface="华文细黑" panose="02010600040101010101" pitchFamily="65" charset="-122"/>
              </a:rPr>
              <a:t>此时滑块的竖直分</a:t>
            </a:r>
            <a:endParaRPr lang="zh-CN" altLang="en-US" dirty="0"/>
          </a:p>
        </p:txBody>
      </p:sp>
      <p:pic>
        <p:nvPicPr>
          <p:cNvPr id="3" name="图片 3" descr="textimage27.jpeg"/>
          <p:cNvPicPr>
            <a:picLocks noChangeAspect="1"/>
          </p:cNvPicPr>
          <p:nvPr/>
        </p:nvPicPr>
        <p:blipFill>
          <a:blip r:embed="rId1"/>
          <a:stretch>
            <a:fillRect/>
          </a:stretch>
        </p:blipFill>
        <p:spPr>
          <a:xfrm>
            <a:off x="4869648" y="1634319"/>
            <a:ext cx="2571768" cy="1795385"/>
          </a:xfrm>
          <a:prstGeom prst="rect">
            <a:avLst/>
          </a:prstGeom>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10681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u="sng" kern="0" dirty="0" smtClean="0">
                <a:solidFill>
                  <a:srgbClr val="000000"/>
                </a:solidFill>
                <a:latin typeface="Times New Roman" panose="02020603050405020304" pitchFamily="65" charset="-122"/>
                <a:ea typeface="华文细黑" panose="02010600040101010101" pitchFamily="65" charset="-122"/>
              </a:rPr>
              <a:t>速度</a:t>
            </a:r>
            <a:r>
              <a:rPr lang="zh-CN" altLang="en-US" sz="2410" i="1" u="sng" kern="0" dirty="0" smtClean="0">
                <a:solidFill>
                  <a:srgbClr val="000000"/>
                </a:solidFill>
                <a:latin typeface="Times New Roman" panose="02020603050405020304" pitchFamily="65" charset="-122"/>
                <a:ea typeface="华文细黑" panose="02010600040101010101" pitchFamily="65" charset="-122"/>
              </a:rPr>
              <a:t>v</a:t>
            </a:r>
            <a:r>
              <a:rPr lang="zh-CN" altLang="en-US" sz="1815" i="1" u="sng" kern="0" baseline="-15000" dirty="0" smtClean="0">
                <a:solidFill>
                  <a:srgbClr val="000000"/>
                </a:solidFill>
                <a:latin typeface="Times New Roman" panose="02020603050405020304" pitchFamily="65" charset="-122"/>
                <a:ea typeface="华文细黑" panose="02010600040101010101" pitchFamily="65" charset="-122"/>
              </a:rPr>
              <a:t>y</a:t>
            </a:r>
            <a:r>
              <a:rPr lang="zh-CN" altLang="en-US" sz="2410" u="sng" kern="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。系统水平方向动量守恒,</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共</a:t>
            </a:r>
            <a:r>
              <a:rPr lang="zh-CN" altLang="en-US" sz="2410" kern="0" dirty="0" smtClean="0">
                <a:solidFill>
                  <a:srgbClr val="000000"/>
                </a:solidFill>
                <a:latin typeface="Times New Roman" panose="02020603050405020304" pitchFamily="65" charset="-122"/>
                <a:ea typeface="华文细黑" panose="02010600040101010101" pitchFamily="65" charset="-122"/>
              </a:rPr>
              <a:t>;系统的机械能守恒,</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75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0"/>
              </a:spcBef>
              <a:buNone/>
            </a:pPr>
            <a:r>
              <a:rPr lang="zh-CN" altLang="en-US" sz="2205" kern="0" spc="94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mgh</a:t>
            </a:r>
            <a:r>
              <a:rPr lang="zh-CN" altLang="en-US" sz="2410" kern="0" dirty="0" smtClean="0">
                <a:solidFill>
                  <a:srgbClr val="000000"/>
                </a:solidFill>
                <a:latin typeface="Times New Roman" panose="02020603050405020304" pitchFamily="65" charset="-122"/>
                <a:ea typeface="华文细黑" panose="02010600040101010101" pitchFamily="65" charset="-122"/>
              </a:rPr>
              <a:t>,其中</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为滑块上升的最大高度,</a:t>
            </a:r>
            <a:r>
              <a:rPr lang="zh-CN" altLang="en-US" sz="2410" u="sng" kern="0" dirty="0" smtClean="0">
                <a:solidFill>
                  <a:srgbClr val="000000"/>
                </a:solidFill>
                <a:latin typeface="Times New Roman" panose="02020603050405020304" pitchFamily="65" charset="-122"/>
                <a:ea typeface="华文细黑" panose="02010600040101010101" pitchFamily="65" charset="-122"/>
              </a:rPr>
              <a:t>不一定等于轨道的高度</a:t>
            </a:r>
            <a:r>
              <a:rPr lang="zh-CN" altLang="en-US" sz="2410" kern="0" dirty="0" smtClean="0">
                <a:solidFill>
                  <a:srgbClr val="000000"/>
                </a:solidFill>
                <a:latin typeface="Times New Roman" panose="02020603050405020304" pitchFamily="65" charset="-122"/>
                <a:ea typeface="华文细黑" panose="02010600040101010101" pitchFamily="65" charset="-122"/>
              </a:rPr>
              <a:t>(相当于完全非弹性碰</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撞,系统减少的动能转化为滑块的重力势能)。</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3.</a:t>
            </a:r>
            <a:r>
              <a:rPr lang="zh-CN" altLang="en-US" sz="2410" kern="0" dirty="0" smtClean="0">
                <a:solidFill>
                  <a:srgbClr val="000000"/>
                </a:solidFill>
                <a:latin typeface="Times New Roman" panose="02020603050405020304" pitchFamily="65" charset="-122"/>
                <a:ea typeface="华文细黑" panose="02010600040101010101" pitchFamily="65" charset="-122"/>
              </a:rPr>
              <a:t>返回最低点:滑块与斜(曲)面体分离点。系统水平方向动量守恒,</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Mv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;系统机</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械能守恒,</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75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53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090" kern="0" spc="-1363"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790" kern="0" spc="759"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(相当于弹性碰撞)</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graphicFrame>
        <p:nvGraphicFramePr>
          <p:cNvPr id="4" name="对象 3"/>
          <p:cNvGraphicFramePr>
            <a:graphicFrameLocks noChangeAspect="1"/>
          </p:cNvGraphicFramePr>
          <p:nvPr/>
        </p:nvGraphicFramePr>
        <p:xfrm>
          <a:off x="9371061" y="735663"/>
          <a:ext cx="219075" cy="657225"/>
        </p:xfrm>
        <a:graphic>
          <a:graphicData uri="http://schemas.openxmlformats.org/presentationml/2006/ole">
            <mc:AlternateContent xmlns:mc="http://schemas.openxmlformats.org/markup-compatibility/2006">
              <mc:Choice xmlns:v="urn:schemas-microsoft-com:vml" Requires="v">
                <p:oleObj spid="_x0000_s34817" name="Equation" r:id="rId1" imgW="5791200" imgH="17373600" progId="">
                  <p:embed/>
                </p:oleObj>
              </mc:Choice>
              <mc:Fallback>
                <p:oleObj name="Equation" r:id="rId1" imgW="5791200" imgH="17373600" progId="">
                  <p:embed/>
                  <p:pic>
                    <p:nvPicPr>
                      <p:cNvPr id="0" name="图片 34816"/>
                      <p:cNvPicPr>
                        <a:picLocks noChangeAspect="1"/>
                      </p:cNvPicPr>
                      <p:nvPr/>
                    </p:nvPicPr>
                    <p:blipFill>
                      <a:blip r:embed="rId2"/>
                      <a:stretch>
                        <a:fillRect/>
                      </a:stretch>
                    </p:blipFill>
                    <p:spPr>
                      <a:xfrm>
                        <a:off x="9371061" y="73566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799590" y="878798"/>
          <a:ext cx="323850" cy="381000"/>
        </p:xfrm>
        <a:graphic>
          <a:graphicData uri="http://schemas.openxmlformats.org/presentationml/2006/ole">
            <mc:AlternateContent xmlns:mc="http://schemas.openxmlformats.org/markup-compatibility/2006">
              <mc:Choice xmlns:v="urn:schemas-microsoft-com:vml" Requires="v">
                <p:oleObj spid="_x0000_s34818" name="Equation" r:id="rId3" imgW="8534400" imgH="10058400" progId="">
                  <p:embed/>
                </p:oleObj>
              </mc:Choice>
              <mc:Fallback>
                <p:oleObj name="Equation" r:id="rId3" imgW="8534400" imgH="10058400" progId="">
                  <p:embed/>
                  <p:pic>
                    <p:nvPicPr>
                      <p:cNvPr id="0" name="图片 34817"/>
                      <p:cNvPicPr>
                        <a:picLocks noChangeAspect="1"/>
                      </p:cNvPicPr>
                      <p:nvPr/>
                    </p:nvPicPr>
                    <p:blipFill>
                      <a:blip r:embed="rId4"/>
                      <a:stretch>
                        <a:fillRect/>
                      </a:stretch>
                    </p:blipFill>
                    <p:spPr>
                      <a:xfrm>
                        <a:off x="9799590" y="878798"/>
                        <a:ext cx="323850"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0296013" y="735663"/>
          <a:ext cx="219075" cy="657225"/>
        </p:xfrm>
        <a:graphic>
          <a:graphicData uri="http://schemas.openxmlformats.org/presentationml/2006/ole">
            <mc:AlternateContent xmlns:mc="http://schemas.openxmlformats.org/markup-compatibility/2006">
              <mc:Choice xmlns:v="urn:schemas-microsoft-com:vml" Requires="v">
                <p:oleObj spid="_x0000_s34819" name="Equation" r:id="rId5" imgW="5791200" imgH="17373600" progId="">
                  <p:embed/>
                </p:oleObj>
              </mc:Choice>
              <mc:Fallback>
                <p:oleObj name="Equation" r:id="rId5" imgW="5791200" imgH="17373600" progId="">
                  <p:embed/>
                  <p:pic>
                    <p:nvPicPr>
                      <p:cNvPr id="0" name="图片 34818"/>
                      <p:cNvPicPr>
                        <a:picLocks noChangeAspect="1"/>
                      </p:cNvPicPr>
                      <p:nvPr/>
                    </p:nvPicPr>
                    <p:blipFill>
                      <a:blip r:embed="rId6"/>
                      <a:stretch>
                        <a:fillRect/>
                      </a:stretch>
                    </p:blipFill>
                    <p:spPr>
                      <a:xfrm>
                        <a:off x="10296013" y="735663"/>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68000" y="1457763"/>
          <a:ext cx="400050" cy="400050"/>
        </p:xfrm>
        <a:graphic>
          <a:graphicData uri="http://schemas.openxmlformats.org/presentationml/2006/ole">
            <mc:AlternateContent xmlns:mc="http://schemas.openxmlformats.org/markup-compatibility/2006">
              <mc:Choice xmlns:v="urn:schemas-microsoft-com:vml" Requires="v">
                <p:oleObj spid="_x0000_s34820" name="Equation" r:id="rId7" imgW="10668000" imgH="10668000" progId="">
                  <p:embed/>
                </p:oleObj>
              </mc:Choice>
              <mc:Fallback>
                <p:oleObj name="Equation" r:id="rId7" imgW="10668000" imgH="10668000" progId="">
                  <p:embed/>
                  <p:pic>
                    <p:nvPicPr>
                      <p:cNvPr id="0" name="图片 34819"/>
                      <p:cNvPicPr>
                        <a:picLocks noChangeAspect="1"/>
                      </p:cNvPicPr>
                      <p:nvPr/>
                    </p:nvPicPr>
                    <p:blipFill>
                      <a:blip r:embed="rId8"/>
                      <a:stretch>
                        <a:fillRect/>
                      </a:stretch>
                    </p:blipFill>
                    <p:spPr>
                      <a:xfrm>
                        <a:off x="468000" y="1457763"/>
                        <a:ext cx="400050" cy="40005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1768500" y="3117261"/>
          <a:ext cx="219075" cy="657225"/>
        </p:xfrm>
        <a:graphic>
          <a:graphicData uri="http://schemas.openxmlformats.org/presentationml/2006/ole">
            <mc:AlternateContent xmlns:mc="http://schemas.openxmlformats.org/markup-compatibility/2006">
              <mc:Choice xmlns:v="urn:schemas-microsoft-com:vml" Requires="v">
                <p:oleObj spid="_x0000_s34821" name="Equation" r:id="rId9" imgW="5791200" imgH="17373600" progId="">
                  <p:embed/>
                </p:oleObj>
              </mc:Choice>
              <mc:Fallback>
                <p:oleObj name="Equation" r:id="rId9" imgW="5791200" imgH="17373600" progId="">
                  <p:embed/>
                  <p:pic>
                    <p:nvPicPr>
                      <p:cNvPr id="0" name="图片 34820"/>
                      <p:cNvPicPr>
                        <a:picLocks noChangeAspect="1"/>
                      </p:cNvPicPr>
                      <p:nvPr/>
                    </p:nvPicPr>
                    <p:blipFill>
                      <a:blip r:embed="rId10"/>
                      <a:stretch>
                        <a:fillRect/>
                      </a:stretch>
                    </p:blipFill>
                    <p:spPr>
                      <a:xfrm>
                        <a:off x="1768500" y="3117261"/>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2197029" y="3260396"/>
          <a:ext cx="323850" cy="381000"/>
        </p:xfrm>
        <a:graphic>
          <a:graphicData uri="http://schemas.openxmlformats.org/presentationml/2006/ole">
            <mc:AlternateContent xmlns:mc="http://schemas.openxmlformats.org/markup-compatibility/2006">
              <mc:Choice xmlns:v="urn:schemas-microsoft-com:vml" Requires="v">
                <p:oleObj spid="_x0000_s34822" name="Equation" r:id="rId11" imgW="8534400" imgH="10058400" progId="">
                  <p:embed/>
                </p:oleObj>
              </mc:Choice>
              <mc:Fallback>
                <p:oleObj name="Equation" r:id="rId11" imgW="8534400" imgH="10058400" progId="">
                  <p:embed/>
                  <p:pic>
                    <p:nvPicPr>
                      <p:cNvPr id="0" name="图片 34821"/>
                      <p:cNvPicPr>
                        <a:picLocks noChangeAspect="1"/>
                      </p:cNvPicPr>
                      <p:nvPr/>
                    </p:nvPicPr>
                    <p:blipFill>
                      <a:blip r:embed="rId12"/>
                      <a:stretch>
                        <a:fillRect/>
                      </a:stretch>
                    </p:blipFill>
                    <p:spPr>
                      <a:xfrm>
                        <a:off x="2197029" y="3260396"/>
                        <a:ext cx="323850" cy="3810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2693452" y="3117261"/>
          <a:ext cx="219074" cy="657224"/>
        </p:xfrm>
        <a:graphic>
          <a:graphicData uri="http://schemas.openxmlformats.org/presentationml/2006/ole">
            <mc:AlternateContent xmlns:mc="http://schemas.openxmlformats.org/markup-compatibility/2006">
              <mc:Choice xmlns:v="urn:schemas-microsoft-com:vml" Requires="v">
                <p:oleObj spid="_x0000_s34823" name="Equation" r:id="rId13" imgW="5791200" imgH="17373600" progId="">
                  <p:embed/>
                </p:oleObj>
              </mc:Choice>
              <mc:Fallback>
                <p:oleObj name="Equation" r:id="rId13" imgW="5791200" imgH="17373600" progId="">
                  <p:embed/>
                  <p:pic>
                    <p:nvPicPr>
                      <p:cNvPr id="0" name="图片 34822"/>
                      <p:cNvPicPr>
                        <a:picLocks noChangeAspect="1"/>
                      </p:cNvPicPr>
                      <p:nvPr/>
                    </p:nvPicPr>
                    <p:blipFill>
                      <a:blip r:embed="rId14"/>
                      <a:stretch>
                        <a:fillRect/>
                      </a:stretch>
                    </p:blipFill>
                    <p:spPr>
                      <a:xfrm>
                        <a:off x="2693452" y="3117261"/>
                        <a:ext cx="219074" cy="657224"/>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3121982" y="3260396"/>
          <a:ext cx="295275" cy="380999"/>
        </p:xfrm>
        <a:graphic>
          <a:graphicData uri="http://schemas.openxmlformats.org/presentationml/2006/ole">
            <mc:AlternateContent xmlns:mc="http://schemas.openxmlformats.org/markup-compatibility/2006">
              <mc:Choice xmlns:v="urn:schemas-microsoft-com:vml" Requires="v">
                <p:oleObj spid="_x0000_s34824" name="Equation" r:id="rId15" imgW="7924800" imgH="10058400" progId="">
                  <p:embed/>
                </p:oleObj>
              </mc:Choice>
              <mc:Fallback>
                <p:oleObj name="Equation" r:id="rId15" imgW="7924800" imgH="10058400" progId="">
                  <p:embed/>
                  <p:pic>
                    <p:nvPicPr>
                      <p:cNvPr id="0" name="图片 34823"/>
                      <p:cNvPicPr>
                        <a:picLocks noChangeAspect="1"/>
                      </p:cNvPicPr>
                      <p:nvPr/>
                    </p:nvPicPr>
                    <p:blipFill>
                      <a:blip r:embed="rId16"/>
                      <a:stretch>
                        <a:fillRect/>
                      </a:stretch>
                    </p:blipFill>
                    <p:spPr>
                      <a:xfrm>
                        <a:off x="3121982" y="3260396"/>
                        <a:ext cx="295275" cy="380999"/>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589830" y="3117261"/>
          <a:ext cx="219074" cy="657224"/>
        </p:xfrm>
        <a:graphic>
          <a:graphicData uri="http://schemas.openxmlformats.org/presentationml/2006/ole">
            <mc:AlternateContent xmlns:mc="http://schemas.openxmlformats.org/markup-compatibility/2006">
              <mc:Choice xmlns:v="urn:schemas-microsoft-com:vml" Requires="v">
                <p:oleObj spid="_x0000_s34825" name="Equation" r:id="rId17" imgW="5791200" imgH="17373600" progId="">
                  <p:embed/>
                </p:oleObj>
              </mc:Choice>
              <mc:Fallback>
                <p:oleObj name="Equation" r:id="rId17" imgW="5791200" imgH="17373600" progId="">
                  <p:embed/>
                  <p:pic>
                    <p:nvPicPr>
                      <p:cNvPr id="0" name="图片 34824"/>
                      <p:cNvPicPr>
                        <a:picLocks noChangeAspect="1"/>
                      </p:cNvPicPr>
                      <p:nvPr/>
                    </p:nvPicPr>
                    <p:blipFill>
                      <a:blip r:embed="rId18"/>
                      <a:stretch>
                        <a:fillRect/>
                      </a:stretch>
                    </p:blipFill>
                    <p:spPr>
                      <a:xfrm>
                        <a:off x="3589830" y="3117261"/>
                        <a:ext cx="219074"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4053780" y="3260396"/>
          <a:ext cx="323850" cy="381000"/>
        </p:xfrm>
        <a:graphic>
          <a:graphicData uri="http://schemas.openxmlformats.org/presentationml/2006/ole">
            <mc:AlternateContent xmlns:mc="http://schemas.openxmlformats.org/markup-compatibility/2006">
              <mc:Choice xmlns:v="urn:schemas-microsoft-com:vml" Requires="v">
                <p:oleObj spid="_x0000_s34826" name="Equation" r:id="rId19" imgW="8534400" imgH="10058400" progId="">
                  <p:embed/>
                </p:oleObj>
              </mc:Choice>
              <mc:Fallback>
                <p:oleObj name="Equation" r:id="rId19" imgW="8534400" imgH="10058400" progId="">
                  <p:embed/>
                  <p:pic>
                    <p:nvPicPr>
                      <p:cNvPr id="0" name="图片 34825"/>
                      <p:cNvPicPr>
                        <a:picLocks noChangeAspect="1"/>
                      </p:cNvPicPr>
                      <p:nvPr/>
                    </p:nvPicPr>
                    <p:blipFill>
                      <a:blip r:embed="rId20"/>
                      <a:stretch>
                        <a:fillRect/>
                      </a:stretch>
                    </p:blipFill>
                    <p:spPr>
                      <a:xfrm>
                        <a:off x="4053780" y="3260396"/>
                        <a:ext cx="323850" cy="3810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14788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5</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(2024届北京东城区二模)</a:t>
            </a:r>
            <a:r>
              <a:rPr lang="zh-CN" altLang="en-US" sz="2410" kern="0" dirty="0" smtClean="0">
                <a:solidFill>
                  <a:srgbClr val="000000"/>
                </a:solidFill>
                <a:latin typeface="Times New Roman" panose="02020603050405020304" pitchFamily="65" charset="-122"/>
                <a:ea typeface="华文细黑" panose="02010600040101010101" pitchFamily="65" charset="-122"/>
              </a:rPr>
              <a:t>如图所示,台球桌上一光滑木楔紧靠桌边放置,第</a:t>
            </a: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次</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击球和第</a:t>
            </a: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次击球分别使台球沿平行于桌边和垂直于桌边的方向与木楔碰撞,速度大</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小均为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。碰撞后,木楔沿桌边运动,速度大小用</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表示,台球平行于桌边方向和垂直于</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桌边方向的速度大小分别用</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和</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表示。已知木楔的质量为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,台球的质量为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,木楔的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倾角用</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表示。不考虑碰撞过程的能量损失,则</a:t>
            </a:r>
            <a:r>
              <a:rPr lang="zh-CN" altLang="en-US" sz="1885" kern="0" spc="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10110" kern="0" spc="58665"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28.jpeg"/>
          <p:cNvPicPr>
            <a:picLocks noChangeAspect="1"/>
          </p:cNvPicPr>
          <p:nvPr/>
        </p:nvPicPr>
        <p:blipFill>
          <a:blip r:embed="rId1"/>
          <a:stretch>
            <a:fillRect/>
          </a:stretch>
        </p:blipFill>
        <p:spPr>
          <a:xfrm>
            <a:off x="2940822" y="3420269"/>
            <a:ext cx="5761537" cy="1784380"/>
          </a:xfrm>
          <a:prstGeom prst="rect">
            <a:avLst/>
          </a:prstGeom>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09379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A.第</a:t>
            </a: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种情况碰后</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可能大于</a:t>
            </a:r>
            <a:r>
              <a:rPr lang="zh-CN" altLang="en-US" sz="3090" kern="0" spc="3286" dirty="0" smtClean="0">
                <a:solidFill>
                  <a:srgbClr val="000000"/>
                </a:solidFill>
                <a:latin typeface="Times New Roman" panose="02020603050405020304" pitchFamily="65" charset="-122"/>
                <a:ea typeface="华文细黑" panose="02010600040101010101" pitchFamily="65" charset="-122"/>
              </a:rPr>
              <a:t> </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B.若满足tan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50" kern="0" spc="4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,第</a:t>
            </a: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种情况</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=0,即碰后台球速度方向垂直于桌边</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C.第</a:t>
            </a: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种情况碰后</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可能大于</a:t>
            </a:r>
            <a:r>
              <a:rPr lang="zh-CN" altLang="en-US" sz="3450" kern="0" spc="8251" dirty="0" smtClean="0">
                <a:solidFill>
                  <a:srgbClr val="000000"/>
                </a:solidFill>
                <a:latin typeface="Times New Roman" panose="02020603050405020304" pitchFamily="65" charset="-122"/>
                <a:ea typeface="华文细黑" panose="02010600040101010101" pitchFamily="65" charset="-122"/>
              </a:rPr>
              <a:t> </a:t>
            </a:r>
            <a:endParaRPr lang="zh-CN" altLang="en-US"/>
          </a:p>
          <a:p>
            <a:pPr marL="0" indent="0" eaLnBrk="0" latinLnBrk="1" hangingPunct="0">
              <a:lnSpc>
                <a:spcPct val="150000"/>
              </a:lnSpc>
              <a:spcBef>
                <a:spcPts val="18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D.若满足tan </a:t>
            </a:r>
            <a:r>
              <a:rPr lang="zh-CN" altLang="en-US" sz="2410" i="1" kern="0" dirty="0" smtClean="0">
                <a:solidFill>
                  <a:srgbClr val="000000"/>
                </a:solidFill>
                <a:latin typeface="Times New Roman" panose="02020603050405020304" pitchFamily="65" charset="-122"/>
                <a:ea typeface="华文细黑" panose="02010600040101010101" pitchFamily="65" charset="-122"/>
              </a:rPr>
              <a:t>θ</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3350" kern="0" spc="4524"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,第</a:t>
            </a: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种情况</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y</a:t>
            </a:r>
            <a:r>
              <a:rPr lang="zh-CN" altLang="en-US" sz="2410" kern="0" dirty="0" smtClean="0">
                <a:solidFill>
                  <a:srgbClr val="000000"/>
                </a:solidFill>
                <a:latin typeface="Times New Roman" panose="02020603050405020304" pitchFamily="65" charset="-122"/>
                <a:ea typeface="华文细黑" panose="02010600040101010101" pitchFamily="65" charset="-122"/>
              </a:rPr>
              <a:t>=0,即碰后台球速度方向平行于桌边</a:t>
            </a:r>
            <a:endParaRPr lang="zh-CN" altLang="en-US"/>
          </a:p>
        </p:txBody>
      </p:sp>
      <p:graphicFrame>
        <p:nvGraphicFramePr>
          <p:cNvPr id="4" name="对象 3"/>
          <p:cNvGraphicFramePr>
            <a:graphicFrameLocks noChangeAspect="1"/>
          </p:cNvGraphicFramePr>
          <p:nvPr/>
        </p:nvGraphicFramePr>
        <p:xfrm>
          <a:off x="4325948" y="735663"/>
          <a:ext cx="809624" cy="657224"/>
        </p:xfrm>
        <a:graphic>
          <a:graphicData uri="http://schemas.openxmlformats.org/presentationml/2006/ole">
            <mc:AlternateContent xmlns:mc="http://schemas.openxmlformats.org/markup-compatibility/2006">
              <mc:Choice xmlns:v="urn:schemas-microsoft-com:vml" Requires="v">
                <p:oleObj spid="_x0000_s35841" name="Equation" r:id="rId1" imgW="21336000" imgH="17373600" progId="">
                  <p:embed/>
                </p:oleObj>
              </mc:Choice>
              <mc:Fallback>
                <p:oleObj name="Equation" r:id="rId1" imgW="21336000" imgH="17373600" progId="">
                  <p:embed/>
                  <p:pic>
                    <p:nvPicPr>
                      <p:cNvPr id="0" name="图片 35840"/>
                      <p:cNvPicPr>
                        <a:picLocks noChangeAspect="1"/>
                      </p:cNvPicPr>
                      <p:nvPr/>
                    </p:nvPicPr>
                    <p:blipFill>
                      <a:blip r:embed="rId2"/>
                      <a:stretch>
                        <a:fillRect/>
                      </a:stretch>
                    </p:blipFill>
                    <p:spPr>
                      <a:xfrm>
                        <a:off x="4325948" y="735663"/>
                        <a:ext cx="80962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436082" y="1452631"/>
          <a:ext cx="1000125" cy="733425"/>
        </p:xfrm>
        <a:graphic>
          <a:graphicData uri="http://schemas.openxmlformats.org/presentationml/2006/ole">
            <mc:AlternateContent xmlns:mc="http://schemas.openxmlformats.org/markup-compatibility/2006">
              <mc:Choice xmlns:v="urn:schemas-microsoft-com:vml" Requires="v">
                <p:oleObj spid="_x0000_s35842" name="Equation" r:id="rId3" imgW="26517600" imgH="19507200" progId="">
                  <p:embed/>
                </p:oleObj>
              </mc:Choice>
              <mc:Fallback>
                <p:oleObj name="Equation" r:id="rId3" imgW="26517600" imgH="19507200" progId="">
                  <p:embed/>
                  <p:pic>
                    <p:nvPicPr>
                      <p:cNvPr id="0" name="图片 35841"/>
                      <p:cNvPicPr>
                        <a:picLocks noChangeAspect="1"/>
                      </p:cNvPicPr>
                      <p:nvPr/>
                    </p:nvPicPr>
                    <p:blipFill>
                      <a:blip r:embed="rId4"/>
                      <a:stretch>
                        <a:fillRect/>
                      </a:stretch>
                    </p:blipFill>
                    <p:spPr>
                      <a:xfrm>
                        <a:off x="2436082" y="1452631"/>
                        <a:ext cx="1000125" cy="7334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309065" y="2308439"/>
          <a:ext cx="1485899" cy="761999"/>
        </p:xfrm>
        <a:graphic>
          <a:graphicData uri="http://schemas.openxmlformats.org/presentationml/2006/ole">
            <mc:AlternateContent xmlns:mc="http://schemas.openxmlformats.org/markup-compatibility/2006">
              <mc:Choice xmlns:v="urn:schemas-microsoft-com:vml" Requires="v">
                <p:oleObj spid="_x0000_s35843" name="Equation" r:id="rId5" imgW="39319200" imgH="20116800" progId="">
                  <p:embed/>
                </p:oleObj>
              </mc:Choice>
              <mc:Fallback>
                <p:oleObj name="Equation" r:id="rId5" imgW="39319200" imgH="20116800" progId="">
                  <p:embed/>
                  <p:pic>
                    <p:nvPicPr>
                      <p:cNvPr id="0" name="图片 35842"/>
                      <p:cNvPicPr>
                        <a:picLocks noChangeAspect="1"/>
                      </p:cNvPicPr>
                      <p:nvPr/>
                    </p:nvPicPr>
                    <p:blipFill>
                      <a:blip r:embed="rId6"/>
                      <a:stretch>
                        <a:fillRect/>
                      </a:stretch>
                    </p:blipFill>
                    <p:spPr>
                      <a:xfrm>
                        <a:off x="4309065" y="2308439"/>
                        <a:ext cx="1485899" cy="76199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452965" y="3064230"/>
          <a:ext cx="1000125" cy="733425"/>
        </p:xfrm>
        <a:graphic>
          <a:graphicData uri="http://schemas.openxmlformats.org/presentationml/2006/ole">
            <mc:AlternateContent xmlns:mc="http://schemas.openxmlformats.org/markup-compatibility/2006">
              <mc:Choice xmlns:v="urn:schemas-microsoft-com:vml" Requires="v">
                <p:oleObj spid="_x0000_s35844" name="Equation" r:id="rId7" imgW="26517600" imgH="19507200" progId="">
                  <p:embed/>
                </p:oleObj>
              </mc:Choice>
              <mc:Fallback>
                <p:oleObj name="Equation" r:id="rId7" imgW="26517600" imgH="19507200" progId="">
                  <p:embed/>
                  <p:pic>
                    <p:nvPicPr>
                      <p:cNvPr id="0" name="图片 35843"/>
                      <p:cNvPicPr>
                        <a:picLocks noChangeAspect="1"/>
                      </p:cNvPicPr>
                      <p:nvPr/>
                    </p:nvPicPr>
                    <p:blipFill>
                      <a:blip r:embed="rId8"/>
                      <a:stretch>
                        <a:fillRect/>
                      </a:stretch>
                    </p:blipFill>
                    <p:spPr>
                      <a:xfrm>
                        <a:off x="2452965" y="3064230"/>
                        <a:ext cx="1000125" cy="733425"/>
                      </a:xfrm>
                      <a:prstGeom prst="rect">
                        <a:avLst/>
                      </a:prstGeom>
                      <a:noFill/>
                      <a:ln w="9525">
                        <a:noFill/>
                      </a:ln>
                    </p:spPr>
                  </p:pic>
                </p:oleObj>
              </mc:Fallback>
            </mc:AlternateContent>
          </a:graphicData>
        </a:graphic>
      </p:graphicFrame>
      <p:sp>
        <p:nvSpPr>
          <p:cNvPr id="3" name="文本框 2"/>
          <p:cNvSpPr txBox="1"/>
          <p:nvPr/>
        </p:nvSpPr>
        <p:spPr>
          <a:xfrm>
            <a:off x="467995" y="4068445"/>
            <a:ext cx="6083300" cy="461645"/>
          </a:xfrm>
          <a:prstGeom prst="rect">
            <a:avLst/>
          </a:prstGeom>
          <a:noFill/>
        </p:spPr>
        <p:txBody>
          <a:bodyPr wrap="square" rtlCol="0" anchor="t">
            <a:spAutoFit/>
          </a:bodyPr>
          <a:p>
            <a:r>
              <a:rPr lang="zh-CN" altLang="en-US" sz="2410" b="1" kern="0" dirty="0" smtClean="0">
                <a:solidFill>
                  <a:srgbClr val="DE0000"/>
                </a:solidFill>
                <a:ea typeface="微软雅黑" panose="020B0503020204020204" pitchFamily="34" charset="-122"/>
                <a:sym typeface="+mn-ea"/>
              </a:rPr>
              <a:t>答案</a:t>
            </a:r>
            <a:r>
              <a:rPr lang="zh-CN" altLang="en-US" sz="2410" kern="0" dirty="0" smtClean="0">
                <a:solidFill>
                  <a:srgbClr val="000000"/>
                </a:solidFill>
                <a:latin typeface="Times New Roman" panose="02020603050405020304" pitchFamily="65" charset="-122"/>
                <a:ea typeface="楷体_GB2312" pitchFamily="65" charset="-122"/>
                <a:sym typeface="+mn-ea"/>
              </a:rPr>
              <a:t>    </a:t>
            </a:r>
            <a:r>
              <a:rPr lang="zh-CN" altLang="en-US" sz="2410" kern="0" dirty="0" smtClean="0">
                <a:solidFill>
                  <a:srgbClr val="C00000"/>
                </a:solidFill>
                <a:latin typeface="Times New Roman" panose="02020603050405020304" pitchFamily="65" charset="-122"/>
                <a:ea typeface="楷体_GB2312" pitchFamily="65" charset="-122"/>
                <a:sym typeface="+mn-ea"/>
              </a:rPr>
              <a:t>B</a:t>
            </a:r>
            <a:endParaRPr lang="zh-CN" altLang="en-US" sz="2410" kern="0" dirty="0" smtClean="0">
              <a:solidFill>
                <a:srgbClr val="C00000"/>
              </a:solidFill>
              <a:latin typeface="Times New Roman" panose="02020603050405020304" pitchFamily="65" charset="-122"/>
              <a:ea typeface="楷体_GB2312" pitchFamily="65"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34187"/>
            <a:ext cx="11831400" cy="451993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第</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种情况,平行于桌边方向系统动量守恒,有</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i="1" kern="0" baseline="-1500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,不考虑碰撞过程</a:t>
            </a:r>
            <a:br>
              <a:rPr dirty="0"/>
            </a:br>
            <a:r>
              <a:rPr lang="zh-CN" altLang="en-US" sz="2410" kern="0" dirty="0" smtClean="0">
                <a:solidFill>
                  <a:srgbClr val="000000"/>
                </a:solidFill>
                <a:latin typeface="Times New Roman" panose="02020603050405020304" pitchFamily="65" charset="-122"/>
                <a:ea typeface="楷体_GB2312" pitchFamily="65" charset="-122"/>
              </a:rPr>
              <a:t>的能量损失,有</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970" kern="0" spc="5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(点拨:应用正交分解化繁为简,碰后台球的速</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度方向不确定),若</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=0,联立解得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3286"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(点拨:此种情况可类比一维情况下的弹性碰</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撞,对应木楔的最大速度),可知第</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种情况碰后</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不可能大于</a:t>
            </a:r>
            <a:r>
              <a:rPr lang="zh-CN" altLang="en-US" sz="3090" kern="0" spc="3286"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。第</a:t>
            </a:r>
            <a:r>
              <a:rPr lang="zh-CN" altLang="en-US" sz="2410" kern="0" dirty="0" smtClean="0">
                <a:solidFill>
                  <a:srgbClr val="000000"/>
                </a:solidFill>
                <a:latin typeface="Times New Roman" panose="02020603050405020304"/>
                <a:ea typeface="楷体_GB2312" pitchFamily="65" charset="-122"/>
              </a:rPr>
              <a:t>①</a:t>
            </a:r>
            <a:r>
              <a:rPr lang="zh-CN" altLang="en-US" sz="2410" kern="0" dirty="0" smtClean="0">
                <a:solidFill>
                  <a:srgbClr val="000000"/>
                </a:solidFill>
                <a:latin typeface="Times New Roman" panose="02020603050405020304" pitchFamily="65" charset="-122"/>
                <a:ea typeface="楷体_GB2312" pitchFamily="65" charset="-122"/>
              </a:rPr>
              <a:t>种情</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况,若</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=0,平行于桌边方向系统动量守恒,有</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2410" kern="0" dirty="0" smtClean="0">
                <a:solidFill>
                  <a:srgbClr val="000000"/>
                </a:solidFill>
                <a:latin typeface="Times New Roman" panose="02020603050405020304" pitchFamily="65" charset="-122"/>
                <a:ea typeface="楷体_GB2312" pitchFamily="65" charset="-122"/>
              </a:rPr>
              <a:t>,根据能量守恒可得</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0"/>
              </a:spcBef>
              <a:buNone/>
            </a:pP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270" kern="0" spc="-24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,设木楔对台球的平均弹力大小为</a:t>
            </a:r>
            <a:r>
              <a:rPr lang="zh-CN" altLang="en-US" sz="1755" kern="0" spc="34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,以台球为研究对象,平行于桌边方向,根据动量</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定理可得-</a:t>
            </a:r>
            <a:r>
              <a:rPr lang="zh-CN" altLang="en-US" sz="1945" kern="0" spc="15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i="1" kern="0" baseline="-1500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,垂直于桌边方向,根据动量定理可得</a:t>
            </a:r>
            <a:r>
              <a:rPr lang="zh-CN" altLang="en-US" sz="1945" kern="0" spc="15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i="1" kern="0" baseline="-1500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,可</a:t>
            </a:r>
            <a:endParaRPr lang="zh-CN" altLang="en-US" dirty="0"/>
          </a:p>
        </p:txBody>
      </p:sp>
      <p:graphicFrame>
        <p:nvGraphicFramePr>
          <p:cNvPr id="4" name="对象 3"/>
          <p:cNvGraphicFramePr>
            <a:graphicFrameLocks noChangeAspect="1"/>
          </p:cNvGraphicFramePr>
          <p:nvPr/>
        </p:nvGraphicFramePr>
        <p:xfrm>
          <a:off x="2380500" y="1252331"/>
          <a:ext cx="219075" cy="657225"/>
        </p:xfrm>
        <a:graphic>
          <a:graphicData uri="http://schemas.openxmlformats.org/presentationml/2006/ole">
            <mc:AlternateContent xmlns:mc="http://schemas.openxmlformats.org/markup-compatibility/2006">
              <mc:Choice xmlns:v="urn:schemas-microsoft-com:vml" Requires="v">
                <p:oleObj spid="_x0000_s36865" name="Equation" r:id="rId1" imgW="5791200" imgH="17373600" progId="">
                  <p:embed/>
                </p:oleObj>
              </mc:Choice>
              <mc:Fallback>
                <p:oleObj name="Equation" r:id="rId1" imgW="5791200" imgH="17373600" progId="">
                  <p:embed/>
                  <p:pic>
                    <p:nvPicPr>
                      <p:cNvPr id="0" name="图片 36864"/>
                      <p:cNvPicPr>
                        <a:picLocks noChangeAspect="1"/>
                      </p:cNvPicPr>
                      <p:nvPr/>
                    </p:nvPicPr>
                    <p:blipFill>
                      <a:blip r:embed="rId2"/>
                      <a:stretch>
                        <a:fillRect/>
                      </a:stretch>
                    </p:blipFill>
                    <p:spPr>
                      <a:xfrm>
                        <a:off x="2380500" y="1252331"/>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809029" y="1395466"/>
          <a:ext cx="257174" cy="380999"/>
        </p:xfrm>
        <a:graphic>
          <a:graphicData uri="http://schemas.openxmlformats.org/presentationml/2006/ole">
            <mc:AlternateContent xmlns:mc="http://schemas.openxmlformats.org/markup-compatibility/2006">
              <mc:Choice xmlns:v="urn:schemas-microsoft-com:vml" Requires="v">
                <p:oleObj spid="_x0000_s36866" name="Equation" r:id="rId3" imgW="6705600" imgH="10058400" progId="">
                  <p:embed/>
                </p:oleObj>
              </mc:Choice>
              <mc:Fallback>
                <p:oleObj name="Equation" r:id="rId3" imgW="6705600" imgH="10058400" progId="">
                  <p:embed/>
                  <p:pic>
                    <p:nvPicPr>
                      <p:cNvPr id="0" name="图片 36865"/>
                      <p:cNvPicPr>
                        <a:picLocks noChangeAspect="1"/>
                      </p:cNvPicPr>
                      <p:nvPr/>
                    </p:nvPicPr>
                    <p:blipFill>
                      <a:blip r:embed="rId4"/>
                      <a:stretch>
                        <a:fillRect/>
                      </a:stretch>
                    </p:blipFill>
                    <p:spPr>
                      <a:xfrm>
                        <a:off x="2809029" y="1395466"/>
                        <a:ext cx="25717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238777" y="1252331"/>
          <a:ext cx="219075" cy="657225"/>
        </p:xfrm>
        <a:graphic>
          <a:graphicData uri="http://schemas.openxmlformats.org/presentationml/2006/ole">
            <mc:AlternateContent xmlns:mc="http://schemas.openxmlformats.org/markup-compatibility/2006">
              <mc:Choice xmlns:v="urn:schemas-microsoft-com:vml" Requires="v">
                <p:oleObj spid="_x0000_s36867" name="Equation" r:id="rId5" imgW="5791200" imgH="17373600" progId="">
                  <p:embed/>
                </p:oleObj>
              </mc:Choice>
              <mc:Fallback>
                <p:oleObj name="Equation" r:id="rId5" imgW="5791200" imgH="17373600" progId="">
                  <p:embed/>
                  <p:pic>
                    <p:nvPicPr>
                      <p:cNvPr id="0" name="图片 36866"/>
                      <p:cNvPicPr>
                        <a:picLocks noChangeAspect="1"/>
                      </p:cNvPicPr>
                      <p:nvPr/>
                    </p:nvPicPr>
                    <p:blipFill>
                      <a:blip r:embed="rId6"/>
                      <a:stretch>
                        <a:fillRect/>
                      </a:stretch>
                    </p:blipFill>
                    <p:spPr>
                      <a:xfrm>
                        <a:off x="3238777" y="1252331"/>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146266" y="1252331"/>
          <a:ext cx="219075" cy="657225"/>
        </p:xfrm>
        <a:graphic>
          <a:graphicData uri="http://schemas.openxmlformats.org/presentationml/2006/ole">
            <mc:AlternateContent xmlns:mc="http://schemas.openxmlformats.org/markup-compatibility/2006">
              <mc:Choice xmlns:v="urn:schemas-microsoft-com:vml" Requires="v">
                <p:oleObj spid="_x0000_s36868" name="Equation" r:id="rId7" imgW="5791200" imgH="17373600" progId="">
                  <p:embed/>
                </p:oleObj>
              </mc:Choice>
              <mc:Fallback>
                <p:oleObj name="Equation" r:id="rId7" imgW="5791200" imgH="17373600" progId="">
                  <p:embed/>
                  <p:pic>
                    <p:nvPicPr>
                      <p:cNvPr id="0" name="图片 36867"/>
                      <p:cNvPicPr>
                        <a:picLocks noChangeAspect="1"/>
                      </p:cNvPicPr>
                      <p:nvPr/>
                    </p:nvPicPr>
                    <p:blipFill>
                      <a:blip r:embed="rId8"/>
                      <a:stretch>
                        <a:fillRect/>
                      </a:stretch>
                    </p:blipFill>
                    <p:spPr>
                      <a:xfrm>
                        <a:off x="4146266" y="1252331"/>
                        <a:ext cx="21907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574795" y="1395466"/>
          <a:ext cx="257175" cy="381000"/>
        </p:xfrm>
        <a:graphic>
          <a:graphicData uri="http://schemas.openxmlformats.org/presentationml/2006/ole">
            <mc:AlternateContent xmlns:mc="http://schemas.openxmlformats.org/markup-compatibility/2006">
              <mc:Choice xmlns:v="urn:schemas-microsoft-com:vml" Requires="v">
                <p:oleObj spid="_x0000_s36869" name="Equation" r:id="rId9" imgW="6705600" imgH="10058400" progId="">
                  <p:embed/>
                </p:oleObj>
              </mc:Choice>
              <mc:Fallback>
                <p:oleObj name="Equation" r:id="rId9" imgW="6705600" imgH="10058400" progId="">
                  <p:embed/>
                  <p:pic>
                    <p:nvPicPr>
                      <p:cNvPr id="0" name="图片 36868"/>
                      <p:cNvPicPr>
                        <a:picLocks noChangeAspect="1"/>
                      </p:cNvPicPr>
                      <p:nvPr/>
                    </p:nvPicPr>
                    <p:blipFill>
                      <a:blip r:embed="rId10"/>
                      <a:stretch>
                        <a:fillRect/>
                      </a:stretch>
                    </p:blipFill>
                    <p:spPr>
                      <a:xfrm>
                        <a:off x="4574795" y="1395466"/>
                        <a:ext cx="257175" cy="381000"/>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004544" y="1252331"/>
          <a:ext cx="219075" cy="657225"/>
        </p:xfrm>
        <a:graphic>
          <a:graphicData uri="http://schemas.openxmlformats.org/presentationml/2006/ole">
            <mc:AlternateContent xmlns:mc="http://schemas.openxmlformats.org/markup-compatibility/2006">
              <mc:Choice xmlns:v="urn:schemas-microsoft-com:vml" Requires="v">
                <p:oleObj spid="_x0000_s36870" name="Equation" r:id="rId11" imgW="5791200" imgH="17373600" progId="">
                  <p:embed/>
                </p:oleObj>
              </mc:Choice>
              <mc:Fallback>
                <p:oleObj name="Equation" r:id="rId11" imgW="5791200" imgH="17373600" progId="">
                  <p:embed/>
                  <p:pic>
                    <p:nvPicPr>
                      <p:cNvPr id="0" name="图片 36869"/>
                      <p:cNvPicPr>
                        <a:picLocks noChangeAspect="1"/>
                      </p:cNvPicPr>
                      <p:nvPr/>
                    </p:nvPicPr>
                    <p:blipFill>
                      <a:blip r:embed="rId12"/>
                      <a:stretch>
                        <a:fillRect/>
                      </a:stretch>
                    </p:blipFill>
                    <p:spPr>
                      <a:xfrm>
                        <a:off x="5004544" y="1252331"/>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5433073" y="1395764"/>
          <a:ext cx="257175" cy="419100"/>
        </p:xfrm>
        <a:graphic>
          <a:graphicData uri="http://schemas.openxmlformats.org/presentationml/2006/ole">
            <mc:AlternateContent xmlns:mc="http://schemas.openxmlformats.org/markup-compatibility/2006">
              <mc:Choice xmlns:v="urn:schemas-microsoft-com:vml" Requires="v">
                <p:oleObj spid="_x0000_s36871" name="Equation" r:id="rId13" imgW="6705600" imgH="10972800" progId="">
                  <p:embed/>
                </p:oleObj>
              </mc:Choice>
              <mc:Fallback>
                <p:oleObj name="Equation" r:id="rId13" imgW="6705600" imgH="10972800" progId="">
                  <p:embed/>
                  <p:pic>
                    <p:nvPicPr>
                      <p:cNvPr id="0" name="图片 36870"/>
                      <p:cNvPicPr>
                        <a:picLocks noChangeAspect="1"/>
                      </p:cNvPicPr>
                      <p:nvPr/>
                    </p:nvPicPr>
                    <p:blipFill>
                      <a:blip r:embed="rId14"/>
                      <a:stretch>
                        <a:fillRect/>
                      </a:stretch>
                    </p:blipFill>
                    <p:spPr>
                      <a:xfrm>
                        <a:off x="5433073" y="1395764"/>
                        <a:ext cx="257175" cy="4191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983472" y="1953544"/>
          <a:ext cx="809625" cy="657225"/>
        </p:xfrm>
        <a:graphic>
          <a:graphicData uri="http://schemas.openxmlformats.org/presentationml/2006/ole">
            <mc:AlternateContent xmlns:mc="http://schemas.openxmlformats.org/markup-compatibility/2006">
              <mc:Choice xmlns:v="urn:schemas-microsoft-com:vml" Requires="v">
                <p:oleObj spid="_x0000_s36872" name="Equation" r:id="rId15" imgW="21336000" imgH="17373600" progId="">
                  <p:embed/>
                </p:oleObj>
              </mc:Choice>
              <mc:Fallback>
                <p:oleObj name="Equation" r:id="rId15" imgW="21336000" imgH="17373600" progId="">
                  <p:embed/>
                  <p:pic>
                    <p:nvPicPr>
                      <p:cNvPr id="0" name="图片 36871"/>
                      <p:cNvPicPr>
                        <a:picLocks noChangeAspect="1"/>
                      </p:cNvPicPr>
                      <p:nvPr/>
                    </p:nvPicPr>
                    <p:blipFill>
                      <a:blip r:embed="rId16"/>
                      <a:stretch>
                        <a:fillRect/>
                      </a:stretch>
                    </p:blipFill>
                    <p:spPr>
                      <a:xfrm>
                        <a:off x="4983472" y="1953544"/>
                        <a:ext cx="80962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8261365" y="2654756"/>
          <a:ext cx="809625" cy="657225"/>
        </p:xfrm>
        <a:graphic>
          <a:graphicData uri="http://schemas.openxmlformats.org/presentationml/2006/ole">
            <mc:AlternateContent xmlns:mc="http://schemas.openxmlformats.org/markup-compatibility/2006">
              <mc:Choice xmlns:v="urn:schemas-microsoft-com:vml" Requires="v">
                <p:oleObj spid="_x0000_s36873" name="Equation" r:id="rId17" imgW="21336000" imgH="17373600" progId="">
                  <p:embed/>
                </p:oleObj>
              </mc:Choice>
              <mc:Fallback>
                <p:oleObj name="Equation" r:id="rId17" imgW="21336000" imgH="17373600" progId="">
                  <p:embed/>
                  <p:pic>
                    <p:nvPicPr>
                      <p:cNvPr id="0" name="图片 36872"/>
                      <p:cNvPicPr>
                        <a:picLocks noChangeAspect="1"/>
                      </p:cNvPicPr>
                      <p:nvPr/>
                    </p:nvPicPr>
                    <p:blipFill>
                      <a:blip r:embed="rId18"/>
                      <a:stretch>
                        <a:fillRect/>
                      </a:stretch>
                    </p:blipFill>
                    <p:spPr>
                      <a:xfrm>
                        <a:off x="8261365" y="2654756"/>
                        <a:ext cx="80962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9678041" y="3355969"/>
          <a:ext cx="219075" cy="657225"/>
        </p:xfrm>
        <a:graphic>
          <a:graphicData uri="http://schemas.openxmlformats.org/presentationml/2006/ole">
            <mc:AlternateContent xmlns:mc="http://schemas.openxmlformats.org/markup-compatibility/2006">
              <mc:Choice xmlns:v="urn:schemas-microsoft-com:vml" Requires="v">
                <p:oleObj spid="_x0000_s36874" name="Equation" r:id="rId19" imgW="5791200" imgH="17373600" progId="">
                  <p:embed/>
                </p:oleObj>
              </mc:Choice>
              <mc:Fallback>
                <p:oleObj name="Equation" r:id="rId19" imgW="5791200" imgH="17373600" progId="">
                  <p:embed/>
                  <p:pic>
                    <p:nvPicPr>
                      <p:cNvPr id="0" name="图片 36873"/>
                      <p:cNvPicPr>
                        <a:picLocks noChangeAspect="1"/>
                      </p:cNvPicPr>
                      <p:nvPr/>
                    </p:nvPicPr>
                    <p:blipFill>
                      <a:blip r:embed="rId20"/>
                      <a:stretch>
                        <a:fillRect/>
                      </a:stretch>
                    </p:blipFill>
                    <p:spPr>
                      <a:xfrm>
                        <a:off x="9678041" y="3355969"/>
                        <a:ext cx="219075" cy="657225"/>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10106570" y="3499105"/>
          <a:ext cx="257175" cy="381000"/>
        </p:xfrm>
        <a:graphic>
          <a:graphicData uri="http://schemas.openxmlformats.org/presentationml/2006/ole">
            <mc:AlternateContent xmlns:mc="http://schemas.openxmlformats.org/markup-compatibility/2006">
              <mc:Choice xmlns:v="urn:schemas-microsoft-com:vml" Requires="v">
                <p:oleObj spid="_x0000_s36875" name="Equation" r:id="rId21" imgW="6705600" imgH="10058400" progId="">
                  <p:embed/>
                </p:oleObj>
              </mc:Choice>
              <mc:Fallback>
                <p:oleObj name="Equation" r:id="rId21" imgW="6705600" imgH="10058400" progId="">
                  <p:embed/>
                  <p:pic>
                    <p:nvPicPr>
                      <p:cNvPr id="0" name="图片 36874"/>
                      <p:cNvPicPr>
                        <a:picLocks noChangeAspect="1"/>
                      </p:cNvPicPr>
                      <p:nvPr/>
                    </p:nvPicPr>
                    <p:blipFill>
                      <a:blip r:embed="rId22"/>
                      <a:stretch>
                        <a:fillRect/>
                      </a:stretch>
                    </p:blipFill>
                    <p:spPr>
                      <a:xfrm>
                        <a:off x="10106570" y="3499105"/>
                        <a:ext cx="257175" cy="381000"/>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10536319" y="3355969"/>
          <a:ext cx="219075" cy="657225"/>
        </p:xfrm>
        <a:graphic>
          <a:graphicData uri="http://schemas.openxmlformats.org/presentationml/2006/ole">
            <mc:AlternateContent xmlns:mc="http://schemas.openxmlformats.org/markup-compatibility/2006">
              <mc:Choice xmlns:v="urn:schemas-microsoft-com:vml" Requires="v">
                <p:oleObj spid="_x0000_s36876" name="Equation" r:id="rId23" imgW="5791200" imgH="17373600" progId="">
                  <p:embed/>
                </p:oleObj>
              </mc:Choice>
              <mc:Fallback>
                <p:oleObj name="Equation" r:id="rId23" imgW="5791200" imgH="17373600" progId="">
                  <p:embed/>
                  <p:pic>
                    <p:nvPicPr>
                      <p:cNvPr id="0" name="图片 36875"/>
                      <p:cNvPicPr>
                        <a:picLocks noChangeAspect="1"/>
                      </p:cNvPicPr>
                      <p:nvPr/>
                    </p:nvPicPr>
                    <p:blipFill>
                      <a:blip r:embed="rId24"/>
                      <a:stretch>
                        <a:fillRect/>
                      </a:stretch>
                    </p:blipFill>
                    <p:spPr>
                      <a:xfrm>
                        <a:off x="10536319" y="3355969"/>
                        <a:ext cx="219075" cy="657225"/>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11443807" y="3355969"/>
          <a:ext cx="219075" cy="657225"/>
        </p:xfrm>
        <a:graphic>
          <a:graphicData uri="http://schemas.openxmlformats.org/presentationml/2006/ole">
            <mc:AlternateContent xmlns:mc="http://schemas.openxmlformats.org/markup-compatibility/2006">
              <mc:Choice xmlns:v="urn:schemas-microsoft-com:vml" Requires="v">
                <p:oleObj spid="_x0000_s36877" name="Equation" r:id="rId25" imgW="5791200" imgH="17373600" progId="">
                  <p:embed/>
                </p:oleObj>
              </mc:Choice>
              <mc:Fallback>
                <p:oleObj name="Equation" r:id="rId25" imgW="5791200" imgH="17373600" progId="">
                  <p:embed/>
                  <p:pic>
                    <p:nvPicPr>
                      <p:cNvPr id="0" name="图片 36876"/>
                      <p:cNvPicPr>
                        <a:picLocks noChangeAspect="1"/>
                      </p:cNvPicPr>
                      <p:nvPr/>
                    </p:nvPicPr>
                    <p:blipFill>
                      <a:blip r:embed="rId26"/>
                      <a:stretch>
                        <a:fillRect/>
                      </a:stretch>
                    </p:blipFill>
                    <p:spPr>
                      <a:xfrm>
                        <a:off x="11443807" y="3355969"/>
                        <a:ext cx="219075" cy="657225"/>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677454" y="4140399"/>
          <a:ext cx="257175" cy="419100"/>
        </p:xfrm>
        <a:graphic>
          <a:graphicData uri="http://schemas.openxmlformats.org/presentationml/2006/ole">
            <mc:AlternateContent xmlns:mc="http://schemas.openxmlformats.org/markup-compatibility/2006">
              <mc:Choice xmlns:v="urn:schemas-microsoft-com:vml" Requires="v">
                <p:oleObj spid="_x0000_s36878" name="Equation" r:id="rId27" imgW="6705600" imgH="10972800" progId="">
                  <p:embed/>
                </p:oleObj>
              </mc:Choice>
              <mc:Fallback>
                <p:oleObj name="Equation" r:id="rId27" imgW="6705600" imgH="10972800" progId="">
                  <p:embed/>
                  <p:pic>
                    <p:nvPicPr>
                      <p:cNvPr id="0" name="图片 36877"/>
                      <p:cNvPicPr>
                        <a:picLocks noChangeAspect="1"/>
                      </p:cNvPicPr>
                      <p:nvPr/>
                    </p:nvPicPr>
                    <p:blipFill>
                      <a:blip r:embed="rId28"/>
                      <a:stretch>
                        <a:fillRect/>
                      </a:stretch>
                    </p:blipFill>
                    <p:spPr>
                      <a:xfrm>
                        <a:off x="677454" y="4140399"/>
                        <a:ext cx="257175" cy="419100"/>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5295129" y="4078095"/>
          <a:ext cx="266699" cy="323850"/>
        </p:xfrm>
        <a:graphic>
          <a:graphicData uri="http://schemas.openxmlformats.org/presentationml/2006/ole">
            <mc:AlternateContent xmlns:mc="http://schemas.openxmlformats.org/markup-compatibility/2006">
              <mc:Choice xmlns:v="urn:schemas-microsoft-com:vml" Requires="v">
                <p:oleObj spid="_x0000_s36879" name="Equation" r:id="rId29" imgW="7010400" imgH="8534400" progId="">
                  <p:embed/>
                </p:oleObj>
              </mc:Choice>
              <mc:Fallback>
                <p:oleObj name="Equation" r:id="rId29" imgW="7010400" imgH="8534400" progId="">
                  <p:embed/>
                  <p:pic>
                    <p:nvPicPr>
                      <p:cNvPr id="0" name="图片 36878"/>
                      <p:cNvPicPr>
                        <a:picLocks noChangeAspect="1"/>
                      </p:cNvPicPr>
                      <p:nvPr/>
                    </p:nvPicPr>
                    <p:blipFill>
                      <a:blip r:embed="rId30"/>
                      <a:stretch>
                        <a:fillRect/>
                      </a:stretch>
                    </p:blipFill>
                    <p:spPr>
                      <a:xfrm>
                        <a:off x="5295129" y="4078095"/>
                        <a:ext cx="266699" cy="323850"/>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1835810" y="4716279"/>
          <a:ext cx="266699" cy="323850"/>
        </p:xfrm>
        <a:graphic>
          <a:graphicData uri="http://schemas.openxmlformats.org/presentationml/2006/ole">
            <mc:AlternateContent xmlns:mc="http://schemas.openxmlformats.org/markup-compatibility/2006">
              <mc:Choice xmlns:v="urn:schemas-microsoft-com:vml" Requires="v">
                <p:oleObj spid="_x0000_s36880" name="Equation" r:id="rId31" imgW="7010400" imgH="8534400" progId="">
                  <p:embed/>
                </p:oleObj>
              </mc:Choice>
              <mc:Fallback>
                <p:oleObj name="Equation" r:id="rId31" imgW="7010400" imgH="8534400" progId="">
                  <p:embed/>
                  <p:pic>
                    <p:nvPicPr>
                      <p:cNvPr id="0" name="图片 36879"/>
                      <p:cNvPicPr>
                        <a:picLocks noChangeAspect="1"/>
                      </p:cNvPicPr>
                      <p:nvPr/>
                    </p:nvPicPr>
                    <p:blipFill>
                      <a:blip r:embed="rId32"/>
                      <a:stretch>
                        <a:fillRect/>
                      </a:stretch>
                    </p:blipFill>
                    <p:spPr>
                      <a:xfrm>
                        <a:off x="1835810" y="4716279"/>
                        <a:ext cx="266699" cy="323850"/>
                      </a:xfrm>
                      <a:prstGeom prst="rect">
                        <a:avLst/>
                      </a:prstGeom>
                      <a:noFill/>
                      <a:ln w="9525">
                        <a:noFill/>
                      </a:ln>
                    </p:spPr>
                  </p:pic>
                </p:oleObj>
              </mc:Fallback>
            </mc:AlternateContent>
          </a:graphicData>
        </a:graphic>
      </p:graphicFrame>
      <p:graphicFrame>
        <p:nvGraphicFramePr>
          <p:cNvPr id="20" name="对象 19"/>
          <p:cNvGraphicFramePr>
            <a:graphicFrameLocks noChangeAspect="1"/>
          </p:cNvGraphicFramePr>
          <p:nvPr/>
        </p:nvGraphicFramePr>
        <p:xfrm>
          <a:off x="9684292" y="4716279"/>
          <a:ext cx="266700" cy="323850"/>
        </p:xfrm>
        <a:graphic>
          <a:graphicData uri="http://schemas.openxmlformats.org/presentationml/2006/ole">
            <mc:AlternateContent xmlns:mc="http://schemas.openxmlformats.org/markup-compatibility/2006">
              <mc:Choice xmlns:v="urn:schemas-microsoft-com:vml" Requires="v">
                <p:oleObj spid="_x0000_s36881" name="Equation" r:id="rId33" imgW="7010400" imgH="8534400" progId="">
                  <p:embed/>
                </p:oleObj>
              </mc:Choice>
              <mc:Fallback>
                <p:oleObj name="Equation" r:id="rId33" imgW="7010400" imgH="8534400" progId="">
                  <p:embed/>
                  <p:pic>
                    <p:nvPicPr>
                      <p:cNvPr id="0" name="图片 36880"/>
                      <p:cNvPicPr>
                        <a:picLocks noChangeAspect="1"/>
                      </p:cNvPicPr>
                      <p:nvPr/>
                    </p:nvPicPr>
                    <p:blipFill>
                      <a:blip r:embed="rId34"/>
                      <a:stretch>
                        <a:fillRect/>
                      </a:stretch>
                    </p:blipFill>
                    <p:spPr>
                      <a:xfrm>
                        <a:off x="9684292" y="4716279"/>
                        <a:ext cx="266700" cy="32385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880375"/>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00" kern="0" spc="172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,联立可得 tan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452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B正确</a:t>
            </a:r>
            <a:r>
              <a:rPr lang="zh-CN" altLang="en-US" sz="2410" kern="0" dirty="0" smtClean="0">
                <a:solidFill>
                  <a:srgbClr val="000000"/>
                </a:solidFill>
                <a:latin typeface="Times New Roman" panose="02020603050405020304" pitchFamily="65" charset="-122"/>
                <a:ea typeface="楷体_GB2312" pitchFamily="65" charset="-122"/>
              </a:rPr>
              <a:t>。第</a:t>
            </a: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种情况,平行于桌边方向系统动量守</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恒,有0=</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i="1" kern="0" baseline="-1500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,根据能量守恒可得</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970" kern="0" spc="55"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,若</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=0,联立解得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0"/>
              </a:spcBef>
              <a:buNone/>
            </a:pPr>
            <a:r>
              <a:rPr lang="zh-CN" altLang="en-US" sz="3450" kern="0" spc="825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,可知第</a:t>
            </a: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种情况碰后</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不可能大于</a:t>
            </a:r>
            <a:r>
              <a:rPr lang="zh-CN" altLang="en-US" sz="3450" kern="0" spc="8251"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C错误</a:t>
            </a:r>
            <a:r>
              <a:rPr lang="zh-CN" altLang="en-US" sz="2410" kern="0" dirty="0" smtClean="0">
                <a:solidFill>
                  <a:srgbClr val="000000"/>
                </a:solidFill>
                <a:latin typeface="Times New Roman" panose="02020603050405020304" pitchFamily="65" charset="-122"/>
                <a:ea typeface="楷体_GB2312" pitchFamily="65" charset="-122"/>
              </a:rPr>
              <a:t>。第</a:t>
            </a: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种情况,若</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=0,</a:t>
            </a:r>
            <a:endParaRPr lang="zh-CN" altLang="en-US" dirty="0"/>
          </a:p>
          <a:p>
            <a:pPr marL="0" indent="0" eaLnBrk="0" latinLnBrk="1" hangingPunct="0">
              <a:lnSpc>
                <a:spcPct val="150000"/>
              </a:lnSpc>
              <a:spcBef>
                <a:spcPts val="35"/>
              </a:spcBef>
              <a:buNone/>
            </a:pPr>
            <a:r>
              <a:rPr lang="zh-CN" altLang="en-US" sz="2410" kern="0" dirty="0" smtClean="0">
                <a:solidFill>
                  <a:srgbClr val="000000"/>
                </a:solidFill>
                <a:latin typeface="Times New Roman" panose="02020603050405020304" pitchFamily="65" charset="-122"/>
                <a:ea typeface="楷体_GB2312" pitchFamily="65" charset="-122"/>
              </a:rPr>
              <a:t>平行于桌边方向系统动量守恒,有0=</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i="1" kern="0" baseline="-1500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,根据能量守恒可得</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59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,设</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木楔对台球的平均弹力大小为</a:t>
            </a:r>
            <a:r>
              <a:rPr lang="zh-CN" altLang="en-US" sz="1945" kern="0" spc="15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,以台球为研究对象,平行于桌边方向,根据动量定理可</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得</a:t>
            </a:r>
            <a:r>
              <a:rPr lang="zh-CN" altLang="en-US" sz="1945" kern="0" spc="15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i="1" kern="0" baseline="-1500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,垂直于桌边方向,根据动量定理可得-</a:t>
            </a:r>
            <a:r>
              <a:rPr lang="zh-CN" altLang="en-US" sz="1945" kern="0" spc="15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i="1" kern="0" baseline="-1500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=0-</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,可得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0</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tan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,联立可得 tan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459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1148533" y="779071"/>
          <a:ext cx="600075" cy="657225"/>
        </p:xfrm>
        <a:graphic>
          <a:graphicData uri="http://schemas.openxmlformats.org/presentationml/2006/ole">
            <mc:AlternateContent xmlns:mc="http://schemas.openxmlformats.org/markup-compatibility/2006">
              <mc:Choice xmlns:v="urn:schemas-microsoft-com:vml" Requires="v">
                <p:oleObj spid="_x0000_s37889" name="Equation" r:id="rId1" imgW="15849600" imgH="17373600" progId="">
                  <p:embed/>
                </p:oleObj>
              </mc:Choice>
              <mc:Fallback>
                <p:oleObj name="Equation" r:id="rId1" imgW="15849600" imgH="17373600" progId="">
                  <p:embed/>
                  <p:pic>
                    <p:nvPicPr>
                      <p:cNvPr id="0" name="图片 37888"/>
                      <p:cNvPicPr>
                        <a:picLocks noChangeAspect="1"/>
                      </p:cNvPicPr>
                      <p:nvPr/>
                    </p:nvPicPr>
                    <p:blipFill>
                      <a:blip r:embed="rId2"/>
                      <a:stretch>
                        <a:fillRect/>
                      </a:stretch>
                    </p:blipFill>
                    <p:spPr>
                      <a:xfrm>
                        <a:off x="1148533" y="779071"/>
                        <a:ext cx="600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895090" y="733418"/>
          <a:ext cx="1000125" cy="733424"/>
        </p:xfrm>
        <a:graphic>
          <a:graphicData uri="http://schemas.openxmlformats.org/presentationml/2006/ole">
            <mc:AlternateContent xmlns:mc="http://schemas.openxmlformats.org/markup-compatibility/2006">
              <mc:Choice xmlns:v="urn:schemas-microsoft-com:vml" Requires="v">
                <p:oleObj spid="_x0000_s37890" name="Equation" r:id="rId3" imgW="26517600" imgH="19507200" progId="">
                  <p:embed/>
                </p:oleObj>
              </mc:Choice>
              <mc:Fallback>
                <p:oleObj name="Equation" r:id="rId3" imgW="26517600" imgH="19507200" progId="">
                  <p:embed/>
                  <p:pic>
                    <p:nvPicPr>
                      <p:cNvPr id="0" name="图片 37889"/>
                      <p:cNvPicPr>
                        <a:picLocks noChangeAspect="1"/>
                      </p:cNvPicPr>
                      <p:nvPr/>
                    </p:nvPicPr>
                    <p:blipFill>
                      <a:blip r:embed="rId4"/>
                      <a:stretch>
                        <a:fillRect/>
                      </a:stretch>
                    </p:blipFill>
                    <p:spPr>
                      <a:xfrm>
                        <a:off x="3895090" y="733418"/>
                        <a:ext cx="1000125" cy="7334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4959228" y="1509791"/>
          <a:ext cx="219075" cy="657225"/>
        </p:xfrm>
        <a:graphic>
          <a:graphicData uri="http://schemas.openxmlformats.org/presentationml/2006/ole">
            <mc:AlternateContent xmlns:mc="http://schemas.openxmlformats.org/markup-compatibility/2006">
              <mc:Choice xmlns:v="urn:schemas-microsoft-com:vml" Requires="v">
                <p:oleObj spid="_x0000_s37891" name="Equation" r:id="rId5" imgW="5791200" imgH="17373600" progId="">
                  <p:embed/>
                </p:oleObj>
              </mc:Choice>
              <mc:Fallback>
                <p:oleObj name="Equation" r:id="rId5" imgW="5791200" imgH="17373600" progId="">
                  <p:embed/>
                  <p:pic>
                    <p:nvPicPr>
                      <p:cNvPr id="0" name="图片 37890"/>
                      <p:cNvPicPr>
                        <a:picLocks noChangeAspect="1"/>
                      </p:cNvPicPr>
                      <p:nvPr/>
                    </p:nvPicPr>
                    <p:blipFill>
                      <a:blip r:embed="rId6"/>
                      <a:stretch>
                        <a:fillRect/>
                      </a:stretch>
                    </p:blipFill>
                    <p:spPr>
                      <a:xfrm>
                        <a:off x="4959228" y="1509791"/>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5387757" y="1652926"/>
          <a:ext cx="257175" cy="381000"/>
        </p:xfrm>
        <a:graphic>
          <a:graphicData uri="http://schemas.openxmlformats.org/presentationml/2006/ole">
            <mc:AlternateContent xmlns:mc="http://schemas.openxmlformats.org/markup-compatibility/2006">
              <mc:Choice xmlns:v="urn:schemas-microsoft-com:vml" Requires="v">
                <p:oleObj spid="_x0000_s37892" name="Equation" r:id="rId7" imgW="6705600" imgH="10058400" progId="">
                  <p:embed/>
                </p:oleObj>
              </mc:Choice>
              <mc:Fallback>
                <p:oleObj name="Equation" r:id="rId7" imgW="6705600" imgH="10058400" progId="">
                  <p:embed/>
                  <p:pic>
                    <p:nvPicPr>
                      <p:cNvPr id="0" name="图片 37891"/>
                      <p:cNvPicPr>
                        <a:picLocks noChangeAspect="1"/>
                      </p:cNvPicPr>
                      <p:nvPr/>
                    </p:nvPicPr>
                    <p:blipFill>
                      <a:blip r:embed="rId8"/>
                      <a:stretch>
                        <a:fillRect/>
                      </a:stretch>
                    </p:blipFill>
                    <p:spPr>
                      <a:xfrm>
                        <a:off x="5387757" y="1652926"/>
                        <a:ext cx="257175"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5817506" y="1509791"/>
          <a:ext cx="219075" cy="657225"/>
        </p:xfrm>
        <a:graphic>
          <a:graphicData uri="http://schemas.openxmlformats.org/presentationml/2006/ole">
            <mc:AlternateContent xmlns:mc="http://schemas.openxmlformats.org/markup-compatibility/2006">
              <mc:Choice xmlns:v="urn:schemas-microsoft-com:vml" Requires="v">
                <p:oleObj spid="_x0000_s37893" name="Equation" r:id="rId9" imgW="5791200" imgH="17373600" progId="">
                  <p:embed/>
                </p:oleObj>
              </mc:Choice>
              <mc:Fallback>
                <p:oleObj name="Equation" r:id="rId9" imgW="5791200" imgH="17373600" progId="">
                  <p:embed/>
                  <p:pic>
                    <p:nvPicPr>
                      <p:cNvPr id="0" name="图片 37892"/>
                      <p:cNvPicPr>
                        <a:picLocks noChangeAspect="1"/>
                      </p:cNvPicPr>
                      <p:nvPr/>
                    </p:nvPicPr>
                    <p:blipFill>
                      <a:blip r:embed="rId10"/>
                      <a:stretch>
                        <a:fillRect/>
                      </a:stretch>
                    </p:blipFill>
                    <p:spPr>
                      <a:xfrm>
                        <a:off x="5817506" y="1509791"/>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6724994" y="1509791"/>
          <a:ext cx="219075" cy="657225"/>
        </p:xfrm>
        <a:graphic>
          <a:graphicData uri="http://schemas.openxmlformats.org/presentationml/2006/ole">
            <mc:AlternateContent xmlns:mc="http://schemas.openxmlformats.org/markup-compatibility/2006">
              <mc:Choice xmlns:v="urn:schemas-microsoft-com:vml" Requires="v">
                <p:oleObj spid="_x0000_s37894" name="Equation" r:id="rId11" imgW="5791200" imgH="17373600" progId="">
                  <p:embed/>
                </p:oleObj>
              </mc:Choice>
              <mc:Fallback>
                <p:oleObj name="Equation" r:id="rId11" imgW="5791200" imgH="17373600" progId="">
                  <p:embed/>
                  <p:pic>
                    <p:nvPicPr>
                      <p:cNvPr id="0" name="图片 37893"/>
                      <p:cNvPicPr>
                        <a:picLocks noChangeAspect="1"/>
                      </p:cNvPicPr>
                      <p:nvPr/>
                    </p:nvPicPr>
                    <p:blipFill>
                      <a:blip r:embed="rId12"/>
                      <a:stretch>
                        <a:fillRect/>
                      </a:stretch>
                    </p:blipFill>
                    <p:spPr>
                      <a:xfrm>
                        <a:off x="6724994" y="1509791"/>
                        <a:ext cx="219075" cy="657225"/>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7153524" y="1652926"/>
          <a:ext cx="257175" cy="381000"/>
        </p:xfrm>
        <a:graphic>
          <a:graphicData uri="http://schemas.openxmlformats.org/presentationml/2006/ole">
            <mc:AlternateContent xmlns:mc="http://schemas.openxmlformats.org/markup-compatibility/2006">
              <mc:Choice xmlns:v="urn:schemas-microsoft-com:vml" Requires="v">
                <p:oleObj spid="_x0000_s37895" name="Equation" r:id="rId13" imgW="6705600" imgH="10058400" progId="">
                  <p:embed/>
                </p:oleObj>
              </mc:Choice>
              <mc:Fallback>
                <p:oleObj name="Equation" r:id="rId13" imgW="6705600" imgH="10058400" progId="">
                  <p:embed/>
                  <p:pic>
                    <p:nvPicPr>
                      <p:cNvPr id="0" name="图片 37894"/>
                      <p:cNvPicPr>
                        <a:picLocks noChangeAspect="1"/>
                      </p:cNvPicPr>
                      <p:nvPr/>
                    </p:nvPicPr>
                    <p:blipFill>
                      <a:blip r:embed="rId14"/>
                      <a:stretch>
                        <a:fillRect/>
                      </a:stretch>
                    </p:blipFill>
                    <p:spPr>
                      <a:xfrm>
                        <a:off x="7153524" y="1652926"/>
                        <a:ext cx="257175" cy="3810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7583272" y="1509791"/>
          <a:ext cx="219075" cy="657225"/>
        </p:xfrm>
        <a:graphic>
          <a:graphicData uri="http://schemas.openxmlformats.org/presentationml/2006/ole">
            <mc:AlternateContent xmlns:mc="http://schemas.openxmlformats.org/markup-compatibility/2006">
              <mc:Choice xmlns:v="urn:schemas-microsoft-com:vml" Requires="v">
                <p:oleObj spid="_x0000_s37896" name="Equation" r:id="rId15" imgW="5791200" imgH="17373600" progId="">
                  <p:embed/>
                </p:oleObj>
              </mc:Choice>
              <mc:Fallback>
                <p:oleObj name="Equation" r:id="rId15" imgW="5791200" imgH="17373600" progId="">
                  <p:embed/>
                  <p:pic>
                    <p:nvPicPr>
                      <p:cNvPr id="0" name="图片 37895"/>
                      <p:cNvPicPr>
                        <a:picLocks noChangeAspect="1"/>
                      </p:cNvPicPr>
                      <p:nvPr/>
                    </p:nvPicPr>
                    <p:blipFill>
                      <a:blip r:embed="rId16"/>
                      <a:stretch>
                        <a:fillRect/>
                      </a:stretch>
                    </p:blipFill>
                    <p:spPr>
                      <a:xfrm>
                        <a:off x="7583272" y="1509791"/>
                        <a:ext cx="219075" cy="657225"/>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8011801" y="1653224"/>
          <a:ext cx="257175" cy="419100"/>
        </p:xfrm>
        <a:graphic>
          <a:graphicData uri="http://schemas.openxmlformats.org/presentationml/2006/ole">
            <mc:AlternateContent xmlns:mc="http://schemas.openxmlformats.org/markup-compatibility/2006">
              <mc:Choice xmlns:v="urn:schemas-microsoft-com:vml" Requires="v">
                <p:oleObj spid="_x0000_s37897" name="Equation" r:id="rId17" imgW="6705600" imgH="10972800" progId="">
                  <p:embed/>
                </p:oleObj>
              </mc:Choice>
              <mc:Fallback>
                <p:oleObj name="Equation" r:id="rId17" imgW="6705600" imgH="10972800" progId="">
                  <p:embed/>
                  <p:pic>
                    <p:nvPicPr>
                      <p:cNvPr id="0" name="图片 37896"/>
                      <p:cNvPicPr>
                        <a:picLocks noChangeAspect="1"/>
                      </p:cNvPicPr>
                      <p:nvPr/>
                    </p:nvPicPr>
                    <p:blipFill>
                      <a:blip r:embed="rId18"/>
                      <a:stretch>
                        <a:fillRect/>
                      </a:stretch>
                    </p:blipFill>
                    <p:spPr>
                      <a:xfrm>
                        <a:off x="8011801" y="1653224"/>
                        <a:ext cx="257175" cy="419100"/>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468000" y="2321908"/>
          <a:ext cx="1485899" cy="761999"/>
        </p:xfrm>
        <a:graphic>
          <a:graphicData uri="http://schemas.openxmlformats.org/presentationml/2006/ole">
            <mc:AlternateContent xmlns:mc="http://schemas.openxmlformats.org/markup-compatibility/2006">
              <mc:Choice xmlns:v="urn:schemas-microsoft-com:vml" Requires="v">
                <p:oleObj spid="_x0000_s37898" name="Equation" r:id="rId19" imgW="39319200" imgH="20116800" progId="">
                  <p:embed/>
                </p:oleObj>
              </mc:Choice>
              <mc:Fallback>
                <p:oleObj name="Equation" r:id="rId19" imgW="39319200" imgH="20116800" progId="">
                  <p:embed/>
                  <p:pic>
                    <p:nvPicPr>
                      <p:cNvPr id="0" name="图片 37897"/>
                      <p:cNvPicPr>
                        <a:picLocks noChangeAspect="1"/>
                      </p:cNvPicPr>
                      <p:nvPr/>
                    </p:nvPicPr>
                    <p:blipFill>
                      <a:blip r:embed="rId20"/>
                      <a:stretch>
                        <a:fillRect/>
                      </a:stretch>
                    </p:blipFill>
                    <p:spPr>
                      <a:xfrm>
                        <a:off x="468000" y="2321908"/>
                        <a:ext cx="1485899" cy="761999"/>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6508865" y="2321908"/>
          <a:ext cx="1485899" cy="761999"/>
        </p:xfrm>
        <a:graphic>
          <a:graphicData uri="http://schemas.openxmlformats.org/presentationml/2006/ole">
            <mc:AlternateContent xmlns:mc="http://schemas.openxmlformats.org/markup-compatibility/2006">
              <mc:Choice xmlns:v="urn:schemas-microsoft-com:vml" Requires="v">
                <p:oleObj spid="_x0000_s37899" name="Equation" r:id="rId21" imgW="39319200" imgH="20116800" progId="">
                  <p:embed/>
                </p:oleObj>
              </mc:Choice>
              <mc:Fallback>
                <p:oleObj name="Equation" r:id="rId21" imgW="39319200" imgH="20116800" progId="">
                  <p:embed/>
                  <p:pic>
                    <p:nvPicPr>
                      <p:cNvPr id="0" name="图片 37898"/>
                      <p:cNvPicPr>
                        <a:picLocks noChangeAspect="1"/>
                      </p:cNvPicPr>
                      <p:nvPr/>
                    </p:nvPicPr>
                    <p:blipFill>
                      <a:blip r:embed="rId22"/>
                      <a:stretch>
                        <a:fillRect/>
                      </a:stretch>
                    </p:blipFill>
                    <p:spPr>
                      <a:xfrm>
                        <a:off x="6508865" y="2321908"/>
                        <a:ext cx="1485899" cy="761999"/>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8631228" y="3012475"/>
          <a:ext cx="219075" cy="657225"/>
        </p:xfrm>
        <a:graphic>
          <a:graphicData uri="http://schemas.openxmlformats.org/presentationml/2006/ole">
            <mc:AlternateContent xmlns:mc="http://schemas.openxmlformats.org/markup-compatibility/2006">
              <mc:Choice xmlns:v="urn:schemas-microsoft-com:vml" Requires="v">
                <p:oleObj spid="_x0000_s37900" name="Equation" r:id="rId23" imgW="5791200" imgH="17373600" progId="">
                  <p:embed/>
                </p:oleObj>
              </mc:Choice>
              <mc:Fallback>
                <p:oleObj name="Equation" r:id="rId23" imgW="5791200" imgH="17373600" progId="">
                  <p:embed/>
                  <p:pic>
                    <p:nvPicPr>
                      <p:cNvPr id="0" name="图片 37899"/>
                      <p:cNvPicPr>
                        <a:picLocks noChangeAspect="1"/>
                      </p:cNvPicPr>
                      <p:nvPr/>
                    </p:nvPicPr>
                    <p:blipFill>
                      <a:blip r:embed="rId24"/>
                      <a:stretch>
                        <a:fillRect/>
                      </a:stretch>
                    </p:blipFill>
                    <p:spPr>
                      <a:xfrm>
                        <a:off x="8631228" y="3012475"/>
                        <a:ext cx="219075" cy="657225"/>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9059757" y="3155611"/>
          <a:ext cx="257174" cy="380999"/>
        </p:xfrm>
        <a:graphic>
          <a:graphicData uri="http://schemas.openxmlformats.org/presentationml/2006/ole">
            <mc:AlternateContent xmlns:mc="http://schemas.openxmlformats.org/markup-compatibility/2006">
              <mc:Choice xmlns:v="urn:schemas-microsoft-com:vml" Requires="v">
                <p:oleObj spid="_x0000_s37901" name="Equation" r:id="rId25" imgW="6705600" imgH="10058400" progId="">
                  <p:embed/>
                </p:oleObj>
              </mc:Choice>
              <mc:Fallback>
                <p:oleObj name="Equation" r:id="rId25" imgW="6705600" imgH="10058400" progId="">
                  <p:embed/>
                  <p:pic>
                    <p:nvPicPr>
                      <p:cNvPr id="0" name="图片 37900"/>
                      <p:cNvPicPr>
                        <a:picLocks noChangeAspect="1"/>
                      </p:cNvPicPr>
                      <p:nvPr/>
                    </p:nvPicPr>
                    <p:blipFill>
                      <a:blip r:embed="rId26"/>
                      <a:stretch>
                        <a:fillRect/>
                      </a:stretch>
                    </p:blipFill>
                    <p:spPr>
                      <a:xfrm>
                        <a:off x="9059757" y="3155611"/>
                        <a:ext cx="257174" cy="380999"/>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9489506" y="3012475"/>
          <a:ext cx="219075" cy="657225"/>
        </p:xfrm>
        <a:graphic>
          <a:graphicData uri="http://schemas.openxmlformats.org/presentationml/2006/ole">
            <mc:AlternateContent xmlns:mc="http://schemas.openxmlformats.org/markup-compatibility/2006">
              <mc:Choice xmlns:v="urn:schemas-microsoft-com:vml" Requires="v">
                <p:oleObj spid="_x0000_s37902" name="Equation" r:id="rId27" imgW="5791200" imgH="17373600" progId="">
                  <p:embed/>
                </p:oleObj>
              </mc:Choice>
              <mc:Fallback>
                <p:oleObj name="Equation" r:id="rId27" imgW="5791200" imgH="17373600" progId="">
                  <p:embed/>
                  <p:pic>
                    <p:nvPicPr>
                      <p:cNvPr id="0" name="图片 37901"/>
                      <p:cNvPicPr>
                        <a:picLocks noChangeAspect="1"/>
                      </p:cNvPicPr>
                      <p:nvPr/>
                    </p:nvPicPr>
                    <p:blipFill>
                      <a:blip r:embed="rId28"/>
                      <a:stretch>
                        <a:fillRect/>
                      </a:stretch>
                    </p:blipFill>
                    <p:spPr>
                      <a:xfrm>
                        <a:off x="9489506" y="3012475"/>
                        <a:ext cx="219075" cy="657225"/>
                      </a:xfrm>
                      <a:prstGeom prst="rect">
                        <a:avLst/>
                      </a:prstGeom>
                      <a:noFill/>
                      <a:ln w="9525">
                        <a:noFill/>
                      </a:ln>
                    </p:spPr>
                  </p:pic>
                </p:oleObj>
              </mc:Fallback>
            </mc:AlternateContent>
          </a:graphicData>
        </a:graphic>
      </p:graphicFrame>
      <p:graphicFrame>
        <p:nvGraphicFramePr>
          <p:cNvPr id="18" name="对象 17"/>
          <p:cNvGraphicFramePr>
            <a:graphicFrameLocks noChangeAspect="1"/>
          </p:cNvGraphicFramePr>
          <p:nvPr/>
        </p:nvGraphicFramePr>
        <p:xfrm>
          <a:off x="10396994" y="3012475"/>
          <a:ext cx="219075" cy="657225"/>
        </p:xfrm>
        <a:graphic>
          <a:graphicData uri="http://schemas.openxmlformats.org/presentationml/2006/ole">
            <mc:AlternateContent xmlns:mc="http://schemas.openxmlformats.org/markup-compatibility/2006">
              <mc:Choice xmlns:v="urn:schemas-microsoft-com:vml" Requires="v">
                <p:oleObj spid="_x0000_s37903" name="Equation" r:id="rId29" imgW="5791200" imgH="17373600" progId="">
                  <p:embed/>
                </p:oleObj>
              </mc:Choice>
              <mc:Fallback>
                <p:oleObj name="Equation" r:id="rId29" imgW="5791200" imgH="17373600" progId="">
                  <p:embed/>
                  <p:pic>
                    <p:nvPicPr>
                      <p:cNvPr id="0" name="图片 37902"/>
                      <p:cNvPicPr>
                        <a:picLocks noChangeAspect="1"/>
                      </p:cNvPicPr>
                      <p:nvPr/>
                    </p:nvPicPr>
                    <p:blipFill>
                      <a:blip r:embed="rId30"/>
                      <a:stretch>
                        <a:fillRect/>
                      </a:stretch>
                    </p:blipFill>
                    <p:spPr>
                      <a:xfrm>
                        <a:off x="10396994" y="3012475"/>
                        <a:ext cx="219075" cy="657225"/>
                      </a:xfrm>
                      <a:prstGeom prst="rect">
                        <a:avLst/>
                      </a:prstGeom>
                      <a:noFill/>
                      <a:ln w="9525">
                        <a:noFill/>
                      </a:ln>
                    </p:spPr>
                  </p:pic>
                </p:oleObj>
              </mc:Fallback>
            </mc:AlternateContent>
          </a:graphicData>
        </a:graphic>
      </p:graphicFrame>
      <p:graphicFrame>
        <p:nvGraphicFramePr>
          <p:cNvPr id="19" name="对象 18"/>
          <p:cNvGraphicFramePr>
            <a:graphicFrameLocks noChangeAspect="1"/>
          </p:cNvGraphicFramePr>
          <p:nvPr/>
        </p:nvGraphicFramePr>
        <p:xfrm>
          <a:off x="10825524" y="3155611"/>
          <a:ext cx="257175" cy="381000"/>
        </p:xfrm>
        <a:graphic>
          <a:graphicData uri="http://schemas.openxmlformats.org/presentationml/2006/ole">
            <mc:AlternateContent xmlns:mc="http://schemas.openxmlformats.org/markup-compatibility/2006">
              <mc:Choice xmlns:v="urn:schemas-microsoft-com:vml" Requires="v">
                <p:oleObj spid="_x0000_s37904" name="Equation" r:id="rId31" imgW="6705600" imgH="10058400" progId="">
                  <p:embed/>
                </p:oleObj>
              </mc:Choice>
              <mc:Fallback>
                <p:oleObj name="Equation" r:id="rId31" imgW="6705600" imgH="10058400" progId="">
                  <p:embed/>
                  <p:pic>
                    <p:nvPicPr>
                      <p:cNvPr id="0" name="图片 37903"/>
                      <p:cNvPicPr>
                        <a:picLocks noChangeAspect="1"/>
                      </p:cNvPicPr>
                      <p:nvPr/>
                    </p:nvPicPr>
                    <p:blipFill>
                      <a:blip r:embed="rId32"/>
                      <a:stretch>
                        <a:fillRect/>
                      </a:stretch>
                    </p:blipFill>
                    <p:spPr>
                      <a:xfrm>
                        <a:off x="10825524" y="3155611"/>
                        <a:ext cx="257175" cy="381000"/>
                      </a:xfrm>
                      <a:prstGeom prst="rect">
                        <a:avLst/>
                      </a:prstGeom>
                      <a:noFill/>
                      <a:ln w="9525">
                        <a:noFill/>
                      </a:ln>
                    </p:spPr>
                  </p:pic>
                </p:oleObj>
              </mc:Fallback>
            </mc:AlternateContent>
          </a:graphicData>
        </a:graphic>
      </p:graphicFrame>
      <p:graphicFrame>
        <p:nvGraphicFramePr>
          <p:cNvPr id="20" name="对象 19"/>
          <p:cNvGraphicFramePr>
            <a:graphicFrameLocks noChangeAspect="1"/>
          </p:cNvGraphicFramePr>
          <p:nvPr/>
        </p:nvGraphicFramePr>
        <p:xfrm>
          <a:off x="4446000" y="3734601"/>
          <a:ext cx="266699" cy="323850"/>
        </p:xfrm>
        <a:graphic>
          <a:graphicData uri="http://schemas.openxmlformats.org/presentationml/2006/ole">
            <mc:AlternateContent xmlns:mc="http://schemas.openxmlformats.org/markup-compatibility/2006">
              <mc:Choice xmlns:v="urn:schemas-microsoft-com:vml" Requires="v">
                <p:oleObj spid="_x0000_s37905" name="Equation" r:id="rId33" imgW="7010400" imgH="8534400" progId="">
                  <p:embed/>
                </p:oleObj>
              </mc:Choice>
              <mc:Fallback>
                <p:oleObj name="Equation" r:id="rId33" imgW="7010400" imgH="8534400" progId="">
                  <p:embed/>
                  <p:pic>
                    <p:nvPicPr>
                      <p:cNvPr id="0" name="图片 37904"/>
                      <p:cNvPicPr>
                        <a:picLocks noChangeAspect="1"/>
                      </p:cNvPicPr>
                      <p:nvPr/>
                    </p:nvPicPr>
                    <p:blipFill>
                      <a:blip r:embed="rId34"/>
                      <a:stretch>
                        <a:fillRect/>
                      </a:stretch>
                    </p:blipFill>
                    <p:spPr>
                      <a:xfrm>
                        <a:off x="4446000" y="3734601"/>
                        <a:ext cx="266699" cy="323850"/>
                      </a:xfrm>
                      <a:prstGeom prst="rect">
                        <a:avLst/>
                      </a:prstGeom>
                      <a:noFill/>
                      <a:ln w="9525">
                        <a:noFill/>
                      </a:ln>
                    </p:spPr>
                  </p:pic>
                </p:oleObj>
              </mc:Fallback>
            </mc:AlternateContent>
          </a:graphicData>
        </a:graphic>
      </p:graphicFrame>
      <p:graphicFrame>
        <p:nvGraphicFramePr>
          <p:cNvPr id="21" name="对象 20"/>
          <p:cNvGraphicFramePr>
            <a:graphicFrameLocks noChangeAspect="1"/>
          </p:cNvGraphicFramePr>
          <p:nvPr/>
        </p:nvGraphicFramePr>
        <p:xfrm>
          <a:off x="774000" y="4291521"/>
          <a:ext cx="266699" cy="323850"/>
        </p:xfrm>
        <a:graphic>
          <a:graphicData uri="http://schemas.openxmlformats.org/presentationml/2006/ole">
            <mc:AlternateContent xmlns:mc="http://schemas.openxmlformats.org/markup-compatibility/2006">
              <mc:Choice xmlns:v="urn:schemas-microsoft-com:vml" Requires="v">
                <p:oleObj spid="_x0000_s37906" name="Equation" r:id="rId35" imgW="7010400" imgH="8534400" progId="">
                  <p:embed/>
                </p:oleObj>
              </mc:Choice>
              <mc:Fallback>
                <p:oleObj name="Equation" r:id="rId35" imgW="7010400" imgH="8534400" progId="">
                  <p:embed/>
                  <p:pic>
                    <p:nvPicPr>
                      <p:cNvPr id="0" name="图片 37905"/>
                      <p:cNvPicPr>
                        <a:picLocks noChangeAspect="1"/>
                      </p:cNvPicPr>
                      <p:nvPr/>
                    </p:nvPicPr>
                    <p:blipFill>
                      <a:blip r:embed="rId36"/>
                      <a:stretch>
                        <a:fillRect/>
                      </a:stretch>
                    </p:blipFill>
                    <p:spPr>
                      <a:xfrm>
                        <a:off x="774000" y="4291521"/>
                        <a:ext cx="266699" cy="323850"/>
                      </a:xfrm>
                      <a:prstGeom prst="rect">
                        <a:avLst/>
                      </a:prstGeom>
                      <a:noFill/>
                      <a:ln w="9525">
                        <a:noFill/>
                      </a:ln>
                    </p:spPr>
                  </p:pic>
                </p:oleObj>
              </mc:Fallback>
            </mc:AlternateContent>
          </a:graphicData>
        </a:graphic>
      </p:graphicFrame>
      <p:graphicFrame>
        <p:nvGraphicFramePr>
          <p:cNvPr id="22" name="对象 21"/>
          <p:cNvGraphicFramePr>
            <a:graphicFrameLocks noChangeAspect="1"/>
          </p:cNvGraphicFramePr>
          <p:nvPr/>
        </p:nvGraphicFramePr>
        <p:xfrm>
          <a:off x="7287779" y="4291521"/>
          <a:ext cx="266699" cy="323850"/>
        </p:xfrm>
        <a:graphic>
          <a:graphicData uri="http://schemas.openxmlformats.org/presentationml/2006/ole">
            <mc:AlternateContent xmlns:mc="http://schemas.openxmlformats.org/markup-compatibility/2006">
              <mc:Choice xmlns:v="urn:schemas-microsoft-com:vml" Requires="v">
                <p:oleObj spid="_x0000_s37907" name="Equation" r:id="rId37" imgW="7010400" imgH="8534400" progId="">
                  <p:embed/>
                </p:oleObj>
              </mc:Choice>
              <mc:Fallback>
                <p:oleObj name="Equation" r:id="rId37" imgW="7010400" imgH="8534400" progId="">
                  <p:embed/>
                  <p:pic>
                    <p:nvPicPr>
                      <p:cNvPr id="0" name="图片 37906"/>
                      <p:cNvPicPr>
                        <a:picLocks noChangeAspect="1"/>
                      </p:cNvPicPr>
                      <p:nvPr/>
                    </p:nvPicPr>
                    <p:blipFill>
                      <a:blip r:embed="rId38"/>
                      <a:stretch>
                        <a:fillRect/>
                      </a:stretch>
                    </p:blipFill>
                    <p:spPr>
                      <a:xfrm>
                        <a:off x="7287779" y="4291521"/>
                        <a:ext cx="266699" cy="323850"/>
                      </a:xfrm>
                      <a:prstGeom prst="rect">
                        <a:avLst/>
                      </a:prstGeom>
                      <a:noFill/>
                      <a:ln w="9525">
                        <a:noFill/>
                      </a:ln>
                    </p:spPr>
                  </p:pic>
                </p:oleObj>
              </mc:Fallback>
            </mc:AlternateContent>
          </a:graphicData>
        </a:graphic>
      </p:graphicFrame>
      <p:graphicFrame>
        <p:nvGraphicFramePr>
          <p:cNvPr id="23" name="对象 22"/>
          <p:cNvGraphicFramePr>
            <a:graphicFrameLocks noChangeAspect="1"/>
          </p:cNvGraphicFramePr>
          <p:nvPr/>
        </p:nvGraphicFramePr>
        <p:xfrm>
          <a:off x="3211391" y="4825283"/>
          <a:ext cx="1009650" cy="733425"/>
        </p:xfrm>
        <a:graphic>
          <a:graphicData uri="http://schemas.openxmlformats.org/presentationml/2006/ole">
            <mc:AlternateContent xmlns:mc="http://schemas.openxmlformats.org/markup-compatibility/2006">
              <mc:Choice xmlns:v="urn:schemas-microsoft-com:vml" Requires="v">
                <p:oleObj spid="_x0000_s37908" name="Equation" r:id="rId39" imgW="26822400" imgH="19507200" progId="">
                  <p:embed/>
                </p:oleObj>
              </mc:Choice>
              <mc:Fallback>
                <p:oleObj name="Equation" r:id="rId39" imgW="26822400" imgH="19507200" progId="">
                  <p:embed/>
                  <p:pic>
                    <p:nvPicPr>
                      <p:cNvPr id="0" name="图片 37907"/>
                      <p:cNvPicPr>
                        <a:picLocks noChangeAspect="1"/>
                      </p:cNvPicPr>
                      <p:nvPr/>
                    </p:nvPicPr>
                    <p:blipFill>
                      <a:blip r:embed="rId40"/>
                      <a:stretch>
                        <a:fillRect/>
                      </a:stretch>
                    </p:blipFill>
                    <p:spPr>
                      <a:xfrm>
                        <a:off x="3211391" y="4825283"/>
                        <a:ext cx="1009650" cy="7334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428024"/>
          </a:xfrm>
          <a:prstGeom prst="rect">
            <a:avLst/>
          </a:prstGeom>
          <a:noFill/>
        </p:spPr>
        <p:txBody>
          <a:bodyPr wrap="square" lIns="0" tIns="0" rIns="0" bIns="0" rtlCol="0">
            <a:spAutoFit/>
          </a:bodyPr>
          <a:lstStyle/>
          <a:p>
            <a:pPr eaLnBrk="0" latinLnBrk="1" hangingPunct="0">
              <a:lnSpc>
                <a:spcPct val="150000"/>
              </a:lnSpc>
              <a:spcBef>
                <a:spcPts val="145"/>
              </a:spcBef>
            </a:pPr>
            <a:r>
              <a:rPr lang="zh-CN" altLang="en-US" sz="2410" b="1" kern="0" dirty="0" smtClean="0">
                <a:solidFill>
                  <a:srgbClr val="000000"/>
                </a:solidFill>
                <a:latin typeface="Times New Roman" panose="02020603050405020304" pitchFamily="65" charset="-122"/>
                <a:ea typeface="微软雅黑" panose="020B0503020204020204" pitchFamily="34" charset="-122"/>
              </a:rPr>
              <a:t>能力进阶</a:t>
            </a:r>
            <a:endParaRPr lang="zh-CN" altLang="en-US" sz="2800" b="1" dirty="0" smtClean="0"/>
          </a:p>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6</a:t>
            </a:r>
            <a:r>
              <a:rPr lang="zh-CN" altLang="en-US" sz="2410" kern="0" dirty="0" smtClean="0">
                <a:solidFill>
                  <a:srgbClr val="000000"/>
                </a:solidFill>
                <a:latin typeface="Times New Roman" panose="02020603050405020304" pitchFamily="65" charset="-122"/>
                <a:ea typeface="华文细黑" panose="02010600040101010101" pitchFamily="65" charset="-122"/>
              </a:rPr>
              <a:t>    如图1所示,水平桌面上放置一个半圆形槽,质量为2</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,圆面半径为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两</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点为槽口端点,</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点为槽的最低点。质量为</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的小球(可视为质点)从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点沿槽滑下。重</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(1)若槽固定且槽面粗糙。小球以初速度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滑下,并且滑到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点时的速度大小仍为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,那么</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小球从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点滑到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点的过程中克服摩擦力做了多少功?若初速度大小改为2</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,滑到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速度大小还是2</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吗?</a:t>
            </a:r>
            <a:endParaRPr lang="zh-CN" altLang="en-US" dirty="0"/>
          </a:p>
          <a:p>
            <a:pPr marL="0" indent="0" eaLnBrk="0" latinLnBrk="1" hangingPunct="0">
              <a:lnSpc>
                <a:spcPct val="150000"/>
              </a:lnSpc>
              <a:spcBef>
                <a:spcPts val="145"/>
              </a:spcBef>
              <a:buNone/>
            </a:pPr>
            <a:r>
              <a:rPr lang="zh-CN" altLang="en-US" sz="6485" kern="0" spc="13615" dirty="0" smtClean="0">
                <a:solidFill>
                  <a:srgbClr val="000000"/>
                </a:solidFill>
                <a:latin typeface="Times New Roman" panose="02020603050405020304" pitchFamily="65" charset="-122"/>
                <a:ea typeface="华文细黑" panose="02010600040101010101" pitchFamily="65" charset="-122"/>
              </a:rPr>
              <a:t> </a:t>
            </a:r>
            <a:endParaRPr lang="zh-CN" altLang="en-US" dirty="0"/>
          </a:p>
        </p:txBody>
      </p:sp>
      <p:pic>
        <p:nvPicPr>
          <p:cNvPr id="3" name="图片 3" descr="textimage29.jpeg"/>
          <p:cNvPicPr>
            <a:picLocks noChangeAspect="1"/>
          </p:cNvPicPr>
          <p:nvPr/>
        </p:nvPicPr>
        <p:blipFill>
          <a:blip r:embed="rId1" cstate="print"/>
          <a:stretch>
            <a:fillRect/>
          </a:stretch>
        </p:blipFill>
        <p:spPr>
          <a:xfrm>
            <a:off x="4512458" y="4420401"/>
            <a:ext cx="2552700" cy="1647825"/>
          </a:xfrm>
          <a:prstGeom prst="rect">
            <a:avLst/>
          </a:prstGeom>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(2)进阶1    (非固定槽)若槽不固定,水平桌面光滑,槽面也光滑。小球从静止开始下</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滑。当小球滑到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点时,小球和槽的速度大小分别是多少?球对槽的压力大小是多大?小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球从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点滑到</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点的过程中,小球对槽做了多少功?槽对小球做了多少功?</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(3)进阶2    (人船模型+轨迹方程)若槽不固定,水平桌面光滑,槽面也光滑。小球从静止</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开始下滑,当小球从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点滑到</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点时,小球和槽发生的位移大小分别是多少?记小球的初</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始位置坐标为(0,</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),槽静止时圆心的坐标为(</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R</a:t>
            </a:r>
            <a:r>
              <a:rPr lang="zh-CN" altLang="en-US" sz="2410" kern="0" dirty="0" smtClean="0">
                <a:solidFill>
                  <a:srgbClr val="000000"/>
                </a:solidFill>
                <a:latin typeface="Times New Roman" panose="02020603050405020304" pitchFamily="65" charset="-122"/>
                <a:ea typeface="华文细黑" panose="02010600040101010101" pitchFamily="65" charset="-122"/>
              </a:rPr>
              <a:t>),建立直角坐标系,求解小球的轨迹方</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程。</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(4)进阶3    (单侧固定槽+多过程分析)如图2所示,在半圆槽左边放置一个质量为</a:t>
            </a:r>
            <a:r>
              <a:rPr lang="zh-CN" altLang="en-US" sz="3090" kern="0" spc="-913"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的物</a:t>
            </a:r>
            <a:endParaRPr lang="zh-CN" altLang="en-US" dirty="0"/>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块,若物块固定,槽不固定,桌面光滑,槽面也光滑。小球以初速度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&gt;</a:t>
            </a:r>
            <a:r>
              <a:rPr lang="zh-CN" altLang="en-US" sz="2270" kern="0" spc="2152"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)滑下,槽的最</a:t>
            </a:r>
            <a:endParaRPr lang="zh-CN" altLang="en-US" dirty="0"/>
          </a:p>
        </p:txBody>
      </p:sp>
      <p:graphicFrame>
        <p:nvGraphicFramePr>
          <p:cNvPr id="4" name="对象 3"/>
          <p:cNvGraphicFramePr>
            <a:graphicFrameLocks noChangeAspect="1"/>
          </p:cNvGraphicFramePr>
          <p:nvPr/>
        </p:nvGraphicFramePr>
        <p:xfrm>
          <a:off x="10763674" y="4670103"/>
          <a:ext cx="276224" cy="657224"/>
        </p:xfrm>
        <a:graphic>
          <a:graphicData uri="http://schemas.openxmlformats.org/presentationml/2006/ole">
            <mc:AlternateContent xmlns:mc="http://schemas.openxmlformats.org/markup-compatibility/2006">
              <mc:Choice xmlns:v="urn:schemas-microsoft-com:vml" Requires="v">
                <p:oleObj spid="_x0000_s38913" name="Equation" r:id="rId1" imgW="7315200" imgH="17373600" progId="">
                  <p:embed/>
                </p:oleObj>
              </mc:Choice>
              <mc:Fallback>
                <p:oleObj name="Equation" r:id="rId1" imgW="7315200" imgH="17373600" progId="">
                  <p:embed/>
                  <p:pic>
                    <p:nvPicPr>
                      <p:cNvPr id="0" name="图片 38912"/>
                      <p:cNvPicPr>
                        <a:picLocks noChangeAspect="1"/>
                      </p:cNvPicPr>
                      <p:nvPr/>
                    </p:nvPicPr>
                    <p:blipFill>
                      <a:blip r:embed="rId2"/>
                      <a:stretch>
                        <a:fillRect/>
                      </a:stretch>
                    </p:blipFill>
                    <p:spPr>
                      <a:xfrm>
                        <a:off x="10763674" y="4670103"/>
                        <a:ext cx="276224"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9426753" y="5372360"/>
          <a:ext cx="561974" cy="419099"/>
        </p:xfrm>
        <a:graphic>
          <a:graphicData uri="http://schemas.openxmlformats.org/presentationml/2006/ole">
            <mc:AlternateContent xmlns:mc="http://schemas.openxmlformats.org/markup-compatibility/2006">
              <mc:Choice xmlns:v="urn:schemas-microsoft-com:vml" Requires="v">
                <p:oleObj spid="_x0000_s38914" name="Equation" r:id="rId3" imgW="14935200" imgH="10972800" progId="">
                  <p:embed/>
                </p:oleObj>
              </mc:Choice>
              <mc:Fallback>
                <p:oleObj name="Equation" r:id="rId3" imgW="14935200" imgH="10972800" progId="">
                  <p:embed/>
                  <p:pic>
                    <p:nvPicPr>
                      <p:cNvPr id="0" name="图片 38913"/>
                      <p:cNvPicPr>
                        <a:picLocks noChangeAspect="1"/>
                      </p:cNvPicPr>
                      <p:nvPr/>
                    </p:nvPicPr>
                    <p:blipFill>
                      <a:blip r:embed="rId4"/>
                      <a:stretch>
                        <a:fillRect/>
                      </a:stretch>
                    </p:blipFill>
                    <p:spPr>
                      <a:xfrm>
                        <a:off x="9426753" y="5372360"/>
                        <a:ext cx="561974" cy="419099"/>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2224455"/>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解析</a:t>
            </a:r>
            <a:r>
              <a:rPr lang="zh-CN" altLang="en-US" sz="2410" kern="0" dirty="0" smtClean="0">
                <a:solidFill>
                  <a:srgbClr val="000000"/>
                </a:solidFill>
                <a:latin typeface="Times New Roman" panose="02020603050405020304" pitchFamily="65" charset="-122"/>
                <a:ea typeface="楷体_GB2312" pitchFamily="65" charset="-122"/>
              </a:rPr>
              <a:t>　重力对滑块的总冲量为</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A错误</a:t>
            </a:r>
            <a:r>
              <a:rPr lang="zh-CN" altLang="en-US" sz="2410" kern="0" dirty="0" smtClean="0">
                <a:solidFill>
                  <a:srgbClr val="000000"/>
                </a:solidFill>
                <a:latin typeface="Times New Roman" panose="02020603050405020304" pitchFamily="65" charset="-122"/>
                <a:ea typeface="楷体_GB2312" pitchFamily="65" charset="-122"/>
              </a:rPr>
              <a:t>。支持力对滑块的总冲量为</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br>
              <a:rPr dirty="0"/>
            </a:b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(点拨:斜面对滑块的支持力方向与滑块速度方向始终垂直,支持力对滑块做的功</a:t>
            </a:r>
            <a:br>
              <a:rPr dirty="0"/>
            </a:br>
            <a:r>
              <a:rPr lang="zh-CN" altLang="en-US" sz="2410" kern="0" dirty="0" smtClean="0">
                <a:solidFill>
                  <a:srgbClr val="000000"/>
                </a:solidFill>
                <a:latin typeface="Times New Roman" panose="02020603050405020304" pitchFamily="65" charset="-122"/>
                <a:ea typeface="楷体_GB2312" pitchFamily="65" charset="-122"/>
              </a:rPr>
              <a:t>为0,但对滑块的总冲量并不为0),</a:t>
            </a:r>
            <a:r>
              <a:rPr lang="zh-CN" altLang="en-US" sz="2410" kern="0" dirty="0" smtClean="0">
                <a:solidFill>
                  <a:srgbClr val="C00000"/>
                </a:solidFill>
                <a:latin typeface="Times New Roman" panose="02020603050405020304" pitchFamily="65" charset="-122"/>
                <a:ea typeface="楷体_GB2312" pitchFamily="65" charset="-122"/>
              </a:rPr>
              <a:t>B正确,C错误</a:t>
            </a:r>
            <a:r>
              <a:rPr lang="zh-CN" altLang="en-US" sz="2410" kern="0" dirty="0" smtClean="0">
                <a:solidFill>
                  <a:srgbClr val="000000"/>
                </a:solidFill>
                <a:latin typeface="Times New Roman" panose="02020603050405020304" pitchFamily="65" charset="-122"/>
                <a:ea typeface="楷体_GB2312" pitchFamily="65" charset="-122"/>
              </a:rPr>
              <a:t>。上滑过程和下滑过程滑块所受摩擦力</a:t>
            </a:r>
            <a:br>
              <a:rPr dirty="0"/>
            </a:br>
            <a:r>
              <a:rPr lang="zh-CN" altLang="en-US" sz="2410" kern="0" dirty="0" smtClean="0">
                <a:solidFill>
                  <a:srgbClr val="000000"/>
                </a:solidFill>
                <a:latin typeface="Times New Roman" panose="02020603050405020304" pitchFamily="65" charset="-122"/>
                <a:ea typeface="楷体_GB2312" pitchFamily="65" charset="-122"/>
              </a:rPr>
              <a:t>的方向相反,若以沿斜面向上为正方向,摩擦力的总冲量为</a:t>
            </a:r>
            <a:r>
              <a:rPr lang="zh-CN" altLang="en-US" sz="2410" i="1" kern="0" dirty="0" smtClean="0">
                <a:solidFill>
                  <a:srgbClr val="000000"/>
                </a:solidFill>
                <a:latin typeface="Times New Roman" panose="02020603050405020304" pitchFamily="65" charset="-122"/>
                <a:ea typeface="楷体_GB2312" pitchFamily="65" charset="-122"/>
              </a:rPr>
              <a:t>F</a:t>
            </a:r>
            <a:r>
              <a:rPr lang="zh-CN" altLang="en-US" sz="1815" kern="0" baseline="-15000" dirty="0" smtClean="0">
                <a:solidFill>
                  <a:srgbClr val="000000"/>
                </a:solidFill>
                <a:latin typeface="Times New Roman" panose="02020603050405020304" pitchFamily="65" charset="-122"/>
                <a:ea typeface="楷体_GB2312" pitchFamily="65" charset="-122"/>
              </a:rPr>
              <a:t>f</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t</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kern="0" dirty="0" smtClean="0">
                <a:solidFill>
                  <a:srgbClr val="C00000"/>
                </a:solidFill>
                <a:latin typeface="Times New Roman" panose="02020603050405020304" pitchFamily="65" charset="-122"/>
                <a:ea typeface="楷体_GB2312" pitchFamily="65" charset="-122"/>
              </a:rPr>
              <a:t>D错误</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大速度是多少?小球上升到最高点时到</a:t>
            </a:r>
            <a:r>
              <a:rPr lang="zh-CN" altLang="en-US" sz="2410" i="1" kern="0" dirty="0" smtClean="0">
                <a:solidFill>
                  <a:srgbClr val="000000"/>
                </a:solidFill>
                <a:latin typeface="Times New Roman" panose="02020603050405020304" pitchFamily="65" charset="-122"/>
                <a:ea typeface="华文细黑" panose="02010600040101010101" pitchFamily="65" charset="-122"/>
              </a:rPr>
              <a:t>C</a:t>
            </a:r>
            <a:r>
              <a:rPr lang="zh-CN" altLang="en-US" sz="2410" kern="0" dirty="0" smtClean="0">
                <a:solidFill>
                  <a:srgbClr val="000000"/>
                </a:solidFill>
                <a:latin typeface="Times New Roman" panose="02020603050405020304" pitchFamily="65" charset="-122"/>
                <a:ea typeface="华文细黑" panose="02010600040101010101" pitchFamily="65" charset="-122"/>
              </a:rPr>
              <a:t>点的距离是多少?</a:t>
            </a:r>
            <a:endParaRPr lang="zh-CN" altLang="en-US"/>
          </a:p>
          <a:p>
            <a:pPr marL="0" indent="0" eaLnBrk="0" latinLnBrk="1" hangingPunct="0">
              <a:lnSpc>
                <a:spcPct val="150000"/>
              </a:lnSpc>
              <a:spcBef>
                <a:spcPts val="145"/>
              </a:spcBef>
              <a:buNone/>
            </a:pPr>
            <a:r>
              <a:rPr lang="zh-CN" altLang="en-US" sz="6485" kern="0" spc="13615"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p:txBody>
      </p:sp>
      <p:pic>
        <p:nvPicPr>
          <p:cNvPr id="3" name="图片 3" descr="textimage30.jpeg"/>
          <p:cNvPicPr>
            <a:picLocks noChangeAspect="1"/>
          </p:cNvPicPr>
          <p:nvPr/>
        </p:nvPicPr>
        <p:blipFill>
          <a:blip r:embed="rId1" cstate="print"/>
          <a:stretch>
            <a:fillRect/>
          </a:stretch>
        </p:blipFill>
        <p:spPr>
          <a:xfrm>
            <a:off x="4726772" y="1354693"/>
            <a:ext cx="2552700" cy="1647825"/>
          </a:xfrm>
          <a:prstGeom prst="rect">
            <a:avLst/>
          </a:prstGeom>
        </p:spPr>
      </p:pic>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562749"/>
            <a:ext cx="11831400" cy="365645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a:t>
            </a:r>
            <a:r>
              <a:rPr lang="zh-CN" altLang="en-US" sz="2410" i="1" kern="0" dirty="0" smtClean="0">
                <a:solidFill>
                  <a:srgbClr val="000000"/>
                </a:solidFill>
                <a:latin typeface="Times New Roman" panose="02020603050405020304" pitchFamily="65" charset="-122"/>
                <a:ea typeface="楷体_GB2312" pitchFamily="65" charset="-122"/>
              </a:rPr>
              <a:t>mgR</a:t>
            </a:r>
            <a:r>
              <a:rPr lang="zh-CN" altLang="en-US" sz="2410" kern="0" dirty="0" smtClean="0">
                <a:solidFill>
                  <a:srgbClr val="000000"/>
                </a:solidFill>
                <a:latin typeface="Times New Roman" panose="02020603050405020304" pitchFamily="65" charset="-122"/>
                <a:ea typeface="楷体_GB2312" pitchFamily="65" charset="-122"/>
              </a:rPr>
              <a:t>　见解析</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3350" kern="0" spc="264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350" kern="0" spc="152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4</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000" kern="0" spc="-142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mgR</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3000" kern="0" spc="-142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mgR</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a:t>
            </a:r>
            <a:r>
              <a:rPr lang="zh-CN" altLang="en-US" sz="2610" kern="0" spc="-884"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610" kern="0" spc="-884"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6125" kern="0" spc="354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760" kern="0" spc="473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a:t>
            </a:r>
            <a:endParaRPr lang="zh-CN" altLang="en-US" dirty="0"/>
          </a:p>
          <a:p>
            <a:pPr marL="0" indent="0" eaLnBrk="0" latinLnBrk="1" hangingPunct="0">
              <a:lnSpc>
                <a:spcPct val="150000"/>
              </a:lnSpc>
              <a:spcBef>
                <a:spcPts val="1235"/>
              </a:spcBef>
              <a:buNone/>
            </a:pP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930" kern="0" spc="-1206" dirty="0" smtClean="0">
                <a:solidFill>
                  <a:srgbClr val="000000"/>
                </a:solidFill>
                <a:latin typeface="Times New Roman" panose="02020603050405020304" pitchFamily="65" charset="-122"/>
                <a:ea typeface="楷体_GB2312" pitchFamily="65" charset="-122"/>
              </a:rPr>
              <a:t> </a:t>
            </a:r>
            <a:r>
              <a:rPr lang="zh-CN" altLang="en-US" sz="2040" kern="0" spc="741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930" kern="0" spc="-1356" dirty="0" smtClean="0">
                <a:solidFill>
                  <a:srgbClr val="000000"/>
                </a:solidFill>
                <a:latin typeface="Times New Roman" panose="02020603050405020304" pitchFamily="65" charset="-122"/>
                <a:ea typeface="楷体_GB2312" pitchFamily="65" charset="-122"/>
              </a:rPr>
              <a:t> </a:t>
            </a:r>
            <a:r>
              <a:rPr lang="zh-CN" altLang="en-US" sz="3610" kern="0" spc="42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824800" y="1197284"/>
          <a:ext cx="762000" cy="733425"/>
        </p:xfrm>
        <a:graphic>
          <a:graphicData uri="http://schemas.openxmlformats.org/presentationml/2006/ole">
            <mc:AlternateContent xmlns:mc="http://schemas.openxmlformats.org/markup-compatibility/2006">
              <mc:Choice xmlns:v="urn:schemas-microsoft-com:vml" Requires="v">
                <p:oleObj spid="_x0000_s39937" name="Equation" r:id="rId1" imgW="20116800" imgH="19507200" progId="">
                  <p:embed/>
                </p:oleObj>
              </mc:Choice>
              <mc:Fallback>
                <p:oleObj name="Equation" r:id="rId1" imgW="20116800" imgH="19507200" progId="">
                  <p:embed/>
                  <p:pic>
                    <p:nvPicPr>
                      <p:cNvPr id="0" name="图片 39936"/>
                      <p:cNvPicPr>
                        <a:picLocks noChangeAspect="1"/>
                      </p:cNvPicPr>
                      <p:nvPr/>
                    </p:nvPicPr>
                    <p:blipFill>
                      <a:blip r:embed="rId2"/>
                      <a:stretch>
                        <a:fillRect/>
                      </a:stretch>
                    </p:blipFill>
                    <p:spPr>
                      <a:xfrm>
                        <a:off x="824800" y="1197284"/>
                        <a:ext cx="762000" cy="7334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892800" y="1197284"/>
          <a:ext cx="619125" cy="733425"/>
        </p:xfrm>
        <a:graphic>
          <a:graphicData uri="http://schemas.openxmlformats.org/presentationml/2006/ole">
            <mc:AlternateContent xmlns:mc="http://schemas.openxmlformats.org/markup-compatibility/2006">
              <mc:Choice xmlns:v="urn:schemas-microsoft-com:vml" Requires="v">
                <p:oleObj spid="_x0000_s39938" name="Equation" r:id="rId3" imgW="16459200" imgH="19507200" progId="">
                  <p:embed/>
                </p:oleObj>
              </mc:Choice>
              <mc:Fallback>
                <p:oleObj name="Equation" r:id="rId3" imgW="16459200" imgH="19507200" progId="">
                  <p:embed/>
                  <p:pic>
                    <p:nvPicPr>
                      <p:cNvPr id="0" name="图片 39937"/>
                      <p:cNvPicPr>
                        <a:picLocks noChangeAspect="1"/>
                      </p:cNvPicPr>
                      <p:nvPr/>
                    </p:nvPicPr>
                    <p:blipFill>
                      <a:blip r:embed="rId4"/>
                      <a:stretch>
                        <a:fillRect/>
                      </a:stretch>
                    </p:blipFill>
                    <p:spPr>
                      <a:xfrm>
                        <a:off x="1892800" y="1197284"/>
                        <a:ext cx="619125" cy="7334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3639380" y="1242937"/>
          <a:ext cx="200025" cy="657225"/>
        </p:xfrm>
        <a:graphic>
          <a:graphicData uri="http://schemas.openxmlformats.org/presentationml/2006/ole">
            <mc:AlternateContent xmlns:mc="http://schemas.openxmlformats.org/markup-compatibility/2006">
              <mc:Choice xmlns:v="urn:schemas-microsoft-com:vml" Requires="v">
                <p:oleObj spid="_x0000_s39939" name="Equation" r:id="rId5" imgW="5181600" imgH="17373600" progId="">
                  <p:embed/>
                </p:oleObj>
              </mc:Choice>
              <mc:Fallback>
                <p:oleObj name="Equation" r:id="rId5" imgW="5181600" imgH="17373600" progId="">
                  <p:embed/>
                  <p:pic>
                    <p:nvPicPr>
                      <p:cNvPr id="0" name="图片 39938"/>
                      <p:cNvPicPr>
                        <a:picLocks noChangeAspect="1"/>
                      </p:cNvPicPr>
                      <p:nvPr/>
                    </p:nvPicPr>
                    <p:blipFill>
                      <a:blip r:embed="rId6"/>
                      <a:stretch>
                        <a:fillRect/>
                      </a:stretch>
                    </p:blipFill>
                    <p:spPr>
                      <a:xfrm>
                        <a:off x="3639380" y="1242937"/>
                        <a:ext cx="20002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4793450" y="1242937"/>
          <a:ext cx="200025" cy="657225"/>
        </p:xfrm>
        <a:graphic>
          <a:graphicData uri="http://schemas.openxmlformats.org/presentationml/2006/ole">
            <mc:AlternateContent xmlns:mc="http://schemas.openxmlformats.org/markup-compatibility/2006">
              <mc:Choice xmlns:v="urn:schemas-microsoft-com:vml" Requires="v">
                <p:oleObj spid="_x0000_s39940" name="Equation" r:id="rId7" imgW="5181600" imgH="17373600" progId="">
                  <p:embed/>
                </p:oleObj>
              </mc:Choice>
              <mc:Fallback>
                <p:oleObj name="Equation" r:id="rId7" imgW="5181600" imgH="17373600" progId="">
                  <p:embed/>
                  <p:pic>
                    <p:nvPicPr>
                      <p:cNvPr id="0" name="图片 39939"/>
                      <p:cNvPicPr>
                        <a:picLocks noChangeAspect="1"/>
                      </p:cNvPicPr>
                      <p:nvPr/>
                    </p:nvPicPr>
                    <p:blipFill>
                      <a:blip r:embed="rId8"/>
                      <a:stretch>
                        <a:fillRect/>
                      </a:stretch>
                    </p:blipFill>
                    <p:spPr>
                      <a:xfrm>
                        <a:off x="4793450" y="1242937"/>
                        <a:ext cx="200025" cy="657225"/>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824800" y="2496276"/>
          <a:ext cx="219075" cy="657224"/>
        </p:xfrm>
        <a:graphic>
          <a:graphicData uri="http://schemas.openxmlformats.org/presentationml/2006/ole">
            <mc:AlternateContent xmlns:mc="http://schemas.openxmlformats.org/markup-compatibility/2006">
              <mc:Choice xmlns:v="urn:schemas-microsoft-com:vml" Requires="v">
                <p:oleObj spid="_x0000_s39941" name="Equation" r:id="rId9" imgW="5791200" imgH="17373600" progId="">
                  <p:embed/>
                </p:oleObj>
              </mc:Choice>
              <mc:Fallback>
                <p:oleObj name="Equation" r:id="rId9" imgW="5791200" imgH="17373600" progId="">
                  <p:embed/>
                  <p:pic>
                    <p:nvPicPr>
                      <p:cNvPr id="0" name="图片 39940"/>
                      <p:cNvPicPr>
                        <a:picLocks noChangeAspect="1"/>
                      </p:cNvPicPr>
                      <p:nvPr/>
                    </p:nvPicPr>
                    <p:blipFill>
                      <a:blip r:embed="rId10"/>
                      <a:stretch>
                        <a:fillRect/>
                      </a:stretch>
                    </p:blipFill>
                    <p:spPr>
                      <a:xfrm>
                        <a:off x="824800" y="2496276"/>
                        <a:ext cx="219075"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1533565" y="2496276"/>
          <a:ext cx="219075" cy="657224"/>
        </p:xfrm>
        <a:graphic>
          <a:graphicData uri="http://schemas.openxmlformats.org/presentationml/2006/ole">
            <mc:AlternateContent xmlns:mc="http://schemas.openxmlformats.org/markup-compatibility/2006">
              <mc:Choice xmlns:v="urn:schemas-microsoft-com:vml" Requires="v">
                <p:oleObj spid="_x0000_s39942" name="Equation" r:id="rId11" imgW="5791200" imgH="17373600" progId="">
                  <p:embed/>
                </p:oleObj>
              </mc:Choice>
              <mc:Fallback>
                <p:oleObj name="Equation" r:id="rId11" imgW="5791200" imgH="17373600" progId="">
                  <p:embed/>
                  <p:pic>
                    <p:nvPicPr>
                      <p:cNvPr id="0" name="图片 39941"/>
                      <p:cNvPicPr>
                        <a:picLocks noChangeAspect="1"/>
                      </p:cNvPicPr>
                      <p:nvPr/>
                    </p:nvPicPr>
                    <p:blipFill>
                      <a:blip r:embed="rId12"/>
                      <a:stretch>
                        <a:fillRect/>
                      </a:stretch>
                    </p:blipFill>
                    <p:spPr>
                      <a:xfrm>
                        <a:off x="1533565" y="2496276"/>
                        <a:ext cx="219075" cy="6572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2242330" y="2076915"/>
          <a:ext cx="1228725" cy="1543050"/>
        </p:xfrm>
        <a:graphic>
          <a:graphicData uri="http://schemas.openxmlformats.org/presentationml/2006/ole">
            <mc:AlternateContent xmlns:mc="http://schemas.openxmlformats.org/markup-compatibility/2006">
              <mc:Choice xmlns:v="urn:schemas-microsoft-com:vml" Requires="v">
                <p:oleObj spid="_x0000_s39943" name="Equation" r:id="rId13" imgW="32613600" imgH="40843200" progId="">
                  <p:embed/>
                </p:oleObj>
              </mc:Choice>
              <mc:Fallback>
                <p:oleObj name="Equation" r:id="rId13" imgW="32613600" imgH="40843200" progId="">
                  <p:embed/>
                  <p:pic>
                    <p:nvPicPr>
                      <p:cNvPr id="0" name="图片 39942"/>
                      <p:cNvPicPr>
                        <a:picLocks noChangeAspect="1"/>
                      </p:cNvPicPr>
                      <p:nvPr/>
                    </p:nvPicPr>
                    <p:blipFill>
                      <a:blip r:embed="rId14"/>
                      <a:stretch>
                        <a:fillRect/>
                      </a:stretch>
                    </p:blipFill>
                    <p:spPr>
                      <a:xfrm>
                        <a:off x="2242330" y="2076915"/>
                        <a:ext cx="1228725" cy="154305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3643628" y="2458436"/>
          <a:ext cx="952499" cy="695324"/>
        </p:xfrm>
        <a:graphic>
          <a:graphicData uri="http://schemas.openxmlformats.org/presentationml/2006/ole">
            <mc:AlternateContent xmlns:mc="http://schemas.openxmlformats.org/markup-compatibility/2006">
              <mc:Choice xmlns:v="urn:schemas-microsoft-com:vml" Requires="v">
                <p:oleObj spid="_x0000_s39944" name="Equation" r:id="rId15" imgW="25298400" imgH="18288000" progId="">
                  <p:embed/>
                </p:oleObj>
              </mc:Choice>
              <mc:Fallback>
                <p:oleObj name="Equation" r:id="rId15" imgW="25298400" imgH="18288000" progId="">
                  <p:embed/>
                  <p:pic>
                    <p:nvPicPr>
                      <p:cNvPr id="0" name="图片 39943"/>
                      <p:cNvPicPr>
                        <a:picLocks noChangeAspect="1"/>
                      </p:cNvPicPr>
                      <p:nvPr/>
                    </p:nvPicPr>
                    <p:blipFill>
                      <a:blip r:embed="rId16"/>
                      <a:stretch>
                        <a:fillRect/>
                      </a:stretch>
                    </p:blipFill>
                    <p:spPr>
                      <a:xfrm>
                        <a:off x="3643628" y="2458436"/>
                        <a:ext cx="952499" cy="6953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824800" y="3645327"/>
          <a:ext cx="219075" cy="657224"/>
        </p:xfrm>
        <a:graphic>
          <a:graphicData uri="http://schemas.openxmlformats.org/presentationml/2006/ole">
            <mc:AlternateContent xmlns:mc="http://schemas.openxmlformats.org/markup-compatibility/2006">
              <mc:Choice xmlns:v="urn:schemas-microsoft-com:vml" Requires="v">
                <p:oleObj spid="_x0000_s39945" name="Equation" r:id="rId17" imgW="5791200" imgH="17373600" progId="">
                  <p:embed/>
                </p:oleObj>
              </mc:Choice>
              <mc:Fallback>
                <p:oleObj name="Equation" r:id="rId17" imgW="5791200" imgH="17373600" progId="">
                  <p:embed/>
                  <p:pic>
                    <p:nvPicPr>
                      <p:cNvPr id="0" name="图片 39944"/>
                      <p:cNvPicPr>
                        <a:picLocks noChangeAspect="1"/>
                      </p:cNvPicPr>
                      <p:nvPr/>
                    </p:nvPicPr>
                    <p:blipFill>
                      <a:blip r:embed="rId18"/>
                      <a:stretch>
                        <a:fillRect/>
                      </a:stretch>
                    </p:blipFill>
                    <p:spPr>
                      <a:xfrm>
                        <a:off x="824800" y="3645327"/>
                        <a:ext cx="219075"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1043875" y="3731610"/>
          <a:ext cx="1200150" cy="457200"/>
        </p:xfrm>
        <a:graphic>
          <a:graphicData uri="http://schemas.openxmlformats.org/presentationml/2006/ole">
            <mc:AlternateContent xmlns:mc="http://schemas.openxmlformats.org/markup-compatibility/2006">
              <mc:Choice xmlns:v="urn:schemas-microsoft-com:vml" Requires="v">
                <p:oleObj spid="_x0000_s39946" name="Equation" r:id="rId19" imgW="31699200" imgH="12192000" progId="">
                  <p:embed/>
                </p:oleObj>
              </mc:Choice>
              <mc:Fallback>
                <p:oleObj name="Equation" r:id="rId19" imgW="31699200" imgH="12192000" progId="">
                  <p:embed/>
                  <p:pic>
                    <p:nvPicPr>
                      <p:cNvPr id="0" name="图片 39945"/>
                      <p:cNvPicPr>
                        <a:picLocks noChangeAspect="1"/>
                      </p:cNvPicPr>
                      <p:nvPr/>
                    </p:nvPicPr>
                    <p:blipFill>
                      <a:blip r:embed="rId20"/>
                      <a:stretch>
                        <a:fillRect/>
                      </a:stretch>
                    </p:blipFill>
                    <p:spPr>
                      <a:xfrm>
                        <a:off x="1043875" y="3731610"/>
                        <a:ext cx="1200150" cy="457200"/>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2550025" y="3645327"/>
          <a:ext cx="200025" cy="657225"/>
        </p:xfrm>
        <a:graphic>
          <a:graphicData uri="http://schemas.openxmlformats.org/presentationml/2006/ole">
            <mc:AlternateContent xmlns:mc="http://schemas.openxmlformats.org/markup-compatibility/2006">
              <mc:Choice xmlns:v="urn:schemas-microsoft-com:vml" Requires="v">
                <p:oleObj spid="_x0000_s39947" name="Equation" r:id="rId21" imgW="5181600" imgH="17373600" progId="">
                  <p:embed/>
                </p:oleObj>
              </mc:Choice>
              <mc:Fallback>
                <p:oleObj name="Equation" r:id="rId21" imgW="5181600" imgH="17373600" progId="">
                  <p:embed/>
                  <p:pic>
                    <p:nvPicPr>
                      <p:cNvPr id="0" name="图片 39946"/>
                      <p:cNvPicPr>
                        <a:picLocks noChangeAspect="1"/>
                      </p:cNvPicPr>
                      <p:nvPr/>
                    </p:nvPicPr>
                    <p:blipFill>
                      <a:blip r:embed="rId22"/>
                      <a:stretch>
                        <a:fillRect/>
                      </a:stretch>
                    </p:blipFill>
                    <p:spPr>
                      <a:xfrm>
                        <a:off x="2550025" y="3645327"/>
                        <a:ext cx="200025" cy="657225"/>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2750050" y="3589405"/>
          <a:ext cx="1000125" cy="809625"/>
        </p:xfrm>
        <a:graphic>
          <a:graphicData uri="http://schemas.openxmlformats.org/presentationml/2006/ole">
            <mc:AlternateContent xmlns:mc="http://schemas.openxmlformats.org/markup-compatibility/2006">
              <mc:Choice xmlns:v="urn:schemas-microsoft-com:vml" Requires="v">
                <p:oleObj spid="_x0000_s39948" name="Equation" r:id="rId23" imgW="26517600" imgH="21336000" progId="">
                  <p:embed/>
                </p:oleObj>
              </mc:Choice>
              <mc:Fallback>
                <p:oleObj name="Equation" r:id="rId23" imgW="26517600" imgH="21336000" progId="">
                  <p:embed/>
                  <p:pic>
                    <p:nvPicPr>
                      <p:cNvPr id="0" name="图片 39947"/>
                      <p:cNvPicPr>
                        <a:picLocks noChangeAspect="1"/>
                      </p:cNvPicPr>
                      <p:nvPr/>
                    </p:nvPicPr>
                    <p:blipFill>
                      <a:blip r:embed="rId24"/>
                      <a:stretch>
                        <a:fillRect/>
                      </a:stretch>
                    </p:blipFill>
                    <p:spPr>
                      <a:xfrm>
                        <a:off x="2750050" y="3589405"/>
                        <a:ext cx="1000125" cy="8096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491311"/>
            <a:ext cx="11831400" cy="4800801"/>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(1)槽固定(点拨:弹力方向始终垂直于速度方向,此种情况下弹力做功为0)且槽</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面粗糙,小球从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点滑到</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点,根据动能定理得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克</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234"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=0</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所以克服摩擦力做功</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克</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mgR</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若初速度大小改为2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,相比原来,小球经过同一位置时速度更大,需要的向心力更大,弹</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力、摩擦力以及摩擦力做功也随之更大。</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根据动能定理有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mgR</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克</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1790" kern="0" spc="309"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由于</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克</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W</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克</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,所以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&lt;2</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(2)槽不固定,水平桌面光滑,槽面也光滑。小球和槽均运动,需研究小球与槽组成的系</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7428932" y="1153123"/>
          <a:ext cx="219075" cy="657225"/>
        </p:xfrm>
        <a:graphic>
          <a:graphicData uri="http://schemas.openxmlformats.org/presentationml/2006/ole">
            <mc:AlternateContent xmlns:mc="http://schemas.openxmlformats.org/markup-compatibility/2006">
              <mc:Choice xmlns:v="urn:schemas-microsoft-com:vml" Requires="v">
                <p:oleObj spid="_x0000_s40961" name="Equation" r:id="rId1" imgW="5791200" imgH="17373600" progId="">
                  <p:embed/>
                </p:oleObj>
              </mc:Choice>
              <mc:Fallback>
                <p:oleObj name="Equation" r:id="rId1" imgW="5791200" imgH="17373600" progId="">
                  <p:embed/>
                  <p:pic>
                    <p:nvPicPr>
                      <p:cNvPr id="0" name="图片 40960"/>
                      <p:cNvPicPr>
                        <a:picLocks noChangeAspect="1"/>
                      </p:cNvPicPr>
                      <p:nvPr/>
                    </p:nvPicPr>
                    <p:blipFill>
                      <a:blip r:embed="rId2"/>
                      <a:stretch>
                        <a:fillRect/>
                      </a:stretch>
                    </p:blipFill>
                    <p:spPr>
                      <a:xfrm>
                        <a:off x="7428932" y="115312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7857461" y="1296258"/>
          <a:ext cx="257175" cy="381000"/>
        </p:xfrm>
        <a:graphic>
          <a:graphicData uri="http://schemas.openxmlformats.org/presentationml/2006/ole">
            <mc:AlternateContent xmlns:mc="http://schemas.openxmlformats.org/markup-compatibility/2006">
              <mc:Choice xmlns:v="urn:schemas-microsoft-com:vml" Requires="v">
                <p:oleObj spid="_x0000_s40962" name="Equation" r:id="rId3" imgW="6705600" imgH="10058400" progId="">
                  <p:embed/>
                </p:oleObj>
              </mc:Choice>
              <mc:Fallback>
                <p:oleObj name="Equation" r:id="rId3" imgW="6705600" imgH="10058400" progId="">
                  <p:embed/>
                  <p:pic>
                    <p:nvPicPr>
                      <p:cNvPr id="0" name="图片 40961"/>
                      <p:cNvPicPr>
                        <a:picLocks noChangeAspect="1"/>
                      </p:cNvPicPr>
                      <p:nvPr/>
                    </p:nvPicPr>
                    <p:blipFill>
                      <a:blip r:embed="rId4"/>
                      <a:stretch>
                        <a:fillRect/>
                      </a:stretch>
                    </p:blipFill>
                    <p:spPr>
                      <a:xfrm>
                        <a:off x="7857461" y="1296258"/>
                        <a:ext cx="257175" cy="381000"/>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8216537" y="1153123"/>
          <a:ext cx="219075" cy="657225"/>
        </p:xfrm>
        <a:graphic>
          <a:graphicData uri="http://schemas.openxmlformats.org/presentationml/2006/ole">
            <mc:AlternateContent xmlns:mc="http://schemas.openxmlformats.org/markup-compatibility/2006">
              <mc:Choice xmlns:v="urn:schemas-microsoft-com:vml" Requires="v">
                <p:oleObj spid="_x0000_s40963" name="Equation" r:id="rId5" imgW="5791200" imgH="17373600" progId="">
                  <p:embed/>
                </p:oleObj>
              </mc:Choice>
              <mc:Fallback>
                <p:oleObj name="Equation" r:id="rId5" imgW="5791200" imgH="17373600" progId="">
                  <p:embed/>
                  <p:pic>
                    <p:nvPicPr>
                      <p:cNvPr id="0" name="图片 40962"/>
                      <p:cNvPicPr>
                        <a:picLocks noChangeAspect="1"/>
                      </p:cNvPicPr>
                      <p:nvPr/>
                    </p:nvPicPr>
                    <p:blipFill>
                      <a:blip r:embed="rId6"/>
                      <a:stretch>
                        <a:fillRect/>
                      </a:stretch>
                    </p:blipFill>
                    <p:spPr>
                      <a:xfrm>
                        <a:off x="8216537" y="1153123"/>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8645066" y="1296258"/>
          <a:ext cx="257175" cy="381000"/>
        </p:xfrm>
        <a:graphic>
          <a:graphicData uri="http://schemas.openxmlformats.org/presentationml/2006/ole">
            <mc:AlternateContent xmlns:mc="http://schemas.openxmlformats.org/markup-compatibility/2006">
              <mc:Choice xmlns:v="urn:schemas-microsoft-com:vml" Requires="v">
                <p:oleObj spid="_x0000_s40964" name="Equation" r:id="rId7" imgW="6705600" imgH="10058400" progId="">
                  <p:embed/>
                </p:oleObj>
              </mc:Choice>
              <mc:Fallback>
                <p:oleObj name="Equation" r:id="rId7" imgW="6705600" imgH="10058400" progId="">
                  <p:embed/>
                  <p:pic>
                    <p:nvPicPr>
                      <p:cNvPr id="0" name="图片 40963"/>
                      <p:cNvPicPr>
                        <a:picLocks noChangeAspect="1"/>
                      </p:cNvPicPr>
                      <p:nvPr/>
                    </p:nvPicPr>
                    <p:blipFill>
                      <a:blip r:embed="rId8"/>
                      <a:stretch>
                        <a:fillRect/>
                      </a:stretch>
                    </p:blipFill>
                    <p:spPr>
                      <a:xfrm>
                        <a:off x="8645066" y="1296258"/>
                        <a:ext cx="257175"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3892910" y="3579096"/>
          <a:ext cx="219075" cy="657225"/>
        </p:xfrm>
        <a:graphic>
          <a:graphicData uri="http://schemas.openxmlformats.org/presentationml/2006/ole">
            <mc:AlternateContent xmlns:mc="http://schemas.openxmlformats.org/markup-compatibility/2006">
              <mc:Choice xmlns:v="urn:schemas-microsoft-com:vml" Requires="v">
                <p:oleObj spid="_x0000_s40965" name="Equation" r:id="rId9" imgW="5791200" imgH="17373600" progId="">
                  <p:embed/>
                </p:oleObj>
              </mc:Choice>
              <mc:Fallback>
                <p:oleObj name="Equation" r:id="rId9" imgW="5791200" imgH="17373600" progId="">
                  <p:embed/>
                  <p:pic>
                    <p:nvPicPr>
                      <p:cNvPr id="0" name="图片 40964"/>
                      <p:cNvPicPr>
                        <a:picLocks noChangeAspect="1"/>
                      </p:cNvPicPr>
                      <p:nvPr/>
                    </p:nvPicPr>
                    <p:blipFill>
                      <a:blip r:embed="rId10"/>
                      <a:stretch>
                        <a:fillRect/>
                      </a:stretch>
                    </p:blipFill>
                    <p:spPr>
                      <a:xfrm>
                        <a:off x="3892910" y="3579096"/>
                        <a:ext cx="219075" cy="6572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321440" y="3722231"/>
          <a:ext cx="266699" cy="381000"/>
        </p:xfrm>
        <a:graphic>
          <a:graphicData uri="http://schemas.openxmlformats.org/presentationml/2006/ole">
            <mc:AlternateContent xmlns:mc="http://schemas.openxmlformats.org/markup-compatibility/2006">
              <mc:Choice xmlns:v="urn:schemas-microsoft-com:vml" Requires="v">
                <p:oleObj spid="_x0000_s40966" name="Equation" r:id="rId11" imgW="7010400" imgH="10058400" progId="">
                  <p:embed/>
                </p:oleObj>
              </mc:Choice>
              <mc:Fallback>
                <p:oleObj name="Equation" r:id="rId11" imgW="7010400" imgH="10058400" progId="">
                  <p:embed/>
                  <p:pic>
                    <p:nvPicPr>
                      <p:cNvPr id="0" name="图片 40965"/>
                      <p:cNvPicPr>
                        <a:picLocks noChangeAspect="1"/>
                      </p:cNvPicPr>
                      <p:nvPr/>
                    </p:nvPicPr>
                    <p:blipFill>
                      <a:blip r:embed="rId12"/>
                      <a:stretch>
                        <a:fillRect/>
                      </a:stretch>
                    </p:blipFill>
                    <p:spPr>
                      <a:xfrm>
                        <a:off x="4321440" y="3722231"/>
                        <a:ext cx="266699" cy="381000"/>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4690040" y="3579096"/>
          <a:ext cx="219075" cy="657225"/>
        </p:xfrm>
        <a:graphic>
          <a:graphicData uri="http://schemas.openxmlformats.org/presentationml/2006/ole">
            <mc:AlternateContent xmlns:mc="http://schemas.openxmlformats.org/markup-compatibility/2006">
              <mc:Choice xmlns:v="urn:schemas-microsoft-com:vml" Requires="v">
                <p:oleObj spid="_x0000_s40967" name="Equation" r:id="rId13" imgW="5791200" imgH="17373600" progId="">
                  <p:embed/>
                </p:oleObj>
              </mc:Choice>
              <mc:Fallback>
                <p:oleObj name="Equation" r:id="rId13" imgW="5791200" imgH="17373600" progId="">
                  <p:embed/>
                  <p:pic>
                    <p:nvPicPr>
                      <p:cNvPr id="0" name="图片 40966"/>
                      <p:cNvPicPr>
                        <a:picLocks noChangeAspect="1"/>
                      </p:cNvPicPr>
                      <p:nvPr/>
                    </p:nvPicPr>
                    <p:blipFill>
                      <a:blip r:embed="rId14"/>
                      <a:stretch>
                        <a:fillRect/>
                      </a:stretch>
                    </p:blipFill>
                    <p:spPr>
                      <a:xfrm>
                        <a:off x="4690040" y="3579096"/>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统的运动。</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设小球滑到</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点时小球和槽的速度大小分别为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,根据动量守恒定律和机械能守恒</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定律有</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=0</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mgR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00" kern="0" spc="-1277"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40" kern="0" spc="58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00" kern="0" spc="-127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40" kern="0" spc="80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264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350" kern="0" spc="152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球相对于槽的速度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270" kern="0" spc="3202"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(易错:求槽与球间作用力,应运用球相对于槽运动的速</a:t>
            </a:r>
            <a:endParaRPr lang="zh-CN" altLang="en-US"/>
          </a:p>
          <a:p>
            <a:pPr marL="0" indent="0" eaLnBrk="0" latinLnBrk="1" hangingPunct="0">
              <a:lnSpc>
                <a:spcPct val="150000"/>
              </a:lnSpc>
              <a:spcBef>
                <a:spcPts val="0"/>
              </a:spcBef>
              <a:buNone/>
            </a:pPr>
            <a:r>
              <a:rPr lang="zh-CN" altLang="en-US" sz="2410" kern="0" dirty="0" smtClean="0">
                <a:solidFill>
                  <a:srgbClr val="000000"/>
                </a:solidFill>
                <a:latin typeface="Times New Roman" panose="02020603050405020304" pitchFamily="65" charset="-122"/>
                <a:ea typeface="楷体_GB2312" pitchFamily="65" charset="-122"/>
              </a:rPr>
              <a:t>度)</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所以由牛顿第二定律有</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3220" kern="0" spc="-744"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95"/>
              </a:spcBef>
              <a:buNone/>
            </a:pPr>
            <a:r>
              <a:rPr lang="zh-CN" altLang="en-US" sz="2410" kern="0" dirty="0" smtClean="0">
                <a:solidFill>
                  <a:srgbClr val="000000"/>
                </a:solidFill>
                <a:latin typeface="Times New Roman" panose="02020603050405020304" pitchFamily="65" charset="-122"/>
                <a:ea typeface="楷体_GB2312" pitchFamily="65" charset="-122"/>
              </a:rPr>
              <a:t>由牛顿第三定律有球对槽的压力大小</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N</a:t>
            </a:r>
            <a:r>
              <a:rPr lang="zh-CN" altLang="en-US" sz="2410" kern="0" dirty="0" smtClean="0">
                <a:solidFill>
                  <a:srgbClr val="000000"/>
                </a:solidFill>
                <a:latin typeface="Times New Roman" panose="02020603050405020304" pitchFamily="65" charset="-122"/>
                <a:ea typeface="楷体_GB2312" pitchFamily="65" charset="-122"/>
              </a:rPr>
              <a:t>=4</a:t>
            </a:r>
            <a:r>
              <a:rPr lang="zh-CN" altLang="en-US" sz="2410" i="1" kern="0" dirty="0" smtClean="0">
                <a:solidFill>
                  <a:srgbClr val="000000"/>
                </a:solidFill>
                <a:latin typeface="Times New Roman" panose="02020603050405020304" pitchFamily="65" charset="-122"/>
                <a:ea typeface="楷体_GB2312" pitchFamily="65" charset="-122"/>
              </a:rPr>
              <a:t>mg</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小球对槽做的功</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51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mgR</a:t>
            </a:r>
            <a:endParaRPr lang="zh-CN" altLang="en-US"/>
          </a:p>
        </p:txBody>
      </p:sp>
      <p:graphicFrame>
        <p:nvGraphicFramePr>
          <p:cNvPr id="4" name="对象 3"/>
          <p:cNvGraphicFramePr>
            <a:graphicFrameLocks noChangeAspect="1"/>
          </p:cNvGraphicFramePr>
          <p:nvPr/>
        </p:nvGraphicFramePr>
        <p:xfrm>
          <a:off x="1186717" y="2485831"/>
          <a:ext cx="219075" cy="657225"/>
        </p:xfrm>
        <a:graphic>
          <a:graphicData uri="http://schemas.openxmlformats.org/presentationml/2006/ole">
            <mc:AlternateContent xmlns:mc="http://schemas.openxmlformats.org/markup-compatibility/2006">
              <mc:Choice xmlns:v="urn:schemas-microsoft-com:vml" Requires="v">
                <p:oleObj spid="_x0000_s41985" name="Equation" r:id="rId1" imgW="5791200" imgH="17373600" progId="">
                  <p:embed/>
                </p:oleObj>
              </mc:Choice>
              <mc:Fallback>
                <p:oleObj name="Equation" r:id="rId1" imgW="5791200" imgH="17373600" progId="">
                  <p:embed/>
                  <p:pic>
                    <p:nvPicPr>
                      <p:cNvPr id="0" name="图片 41984"/>
                      <p:cNvPicPr>
                        <a:picLocks noChangeAspect="1"/>
                      </p:cNvPicPr>
                      <p:nvPr/>
                    </p:nvPicPr>
                    <p:blipFill>
                      <a:blip r:embed="rId2"/>
                      <a:stretch>
                        <a:fillRect/>
                      </a:stretch>
                    </p:blipFill>
                    <p:spPr>
                      <a:xfrm>
                        <a:off x="1186717" y="2485831"/>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615247" y="2628966"/>
          <a:ext cx="295275" cy="380999"/>
        </p:xfrm>
        <a:graphic>
          <a:graphicData uri="http://schemas.openxmlformats.org/presentationml/2006/ole">
            <mc:AlternateContent xmlns:mc="http://schemas.openxmlformats.org/markup-compatibility/2006">
              <mc:Choice xmlns:v="urn:schemas-microsoft-com:vml" Requires="v">
                <p:oleObj spid="_x0000_s41986" name="Equation" r:id="rId3" imgW="7924800" imgH="10058400" progId="">
                  <p:embed/>
                </p:oleObj>
              </mc:Choice>
              <mc:Fallback>
                <p:oleObj name="Equation" r:id="rId3" imgW="7924800" imgH="10058400" progId="">
                  <p:embed/>
                  <p:pic>
                    <p:nvPicPr>
                      <p:cNvPr id="0" name="图片 41985"/>
                      <p:cNvPicPr>
                        <a:picLocks noChangeAspect="1"/>
                      </p:cNvPicPr>
                      <p:nvPr/>
                    </p:nvPicPr>
                    <p:blipFill>
                      <a:blip r:embed="rId4"/>
                      <a:stretch>
                        <a:fillRect/>
                      </a:stretch>
                    </p:blipFill>
                    <p:spPr>
                      <a:xfrm>
                        <a:off x="1615247" y="2628966"/>
                        <a:ext cx="295275"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083095" y="2485831"/>
          <a:ext cx="219075" cy="657225"/>
        </p:xfrm>
        <a:graphic>
          <a:graphicData uri="http://schemas.openxmlformats.org/presentationml/2006/ole">
            <mc:AlternateContent xmlns:mc="http://schemas.openxmlformats.org/markup-compatibility/2006">
              <mc:Choice xmlns:v="urn:schemas-microsoft-com:vml" Requires="v">
                <p:oleObj spid="_x0000_s41987" name="Equation" r:id="rId5" imgW="5791200" imgH="17373600" progId="">
                  <p:embed/>
                </p:oleObj>
              </mc:Choice>
              <mc:Fallback>
                <p:oleObj name="Equation" r:id="rId5" imgW="5791200" imgH="17373600" progId="">
                  <p:embed/>
                  <p:pic>
                    <p:nvPicPr>
                      <p:cNvPr id="0" name="图片 41986"/>
                      <p:cNvPicPr>
                        <a:picLocks noChangeAspect="1"/>
                      </p:cNvPicPr>
                      <p:nvPr/>
                    </p:nvPicPr>
                    <p:blipFill>
                      <a:blip r:embed="rId6"/>
                      <a:stretch>
                        <a:fillRect/>
                      </a:stretch>
                    </p:blipFill>
                    <p:spPr>
                      <a:xfrm>
                        <a:off x="2083095" y="2485831"/>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840515" y="2628966"/>
          <a:ext cx="323850" cy="381000"/>
        </p:xfrm>
        <a:graphic>
          <a:graphicData uri="http://schemas.openxmlformats.org/presentationml/2006/ole">
            <mc:AlternateContent xmlns:mc="http://schemas.openxmlformats.org/markup-compatibility/2006">
              <mc:Choice xmlns:v="urn:schemas-microsoft-com:vml" Requires="v">
                <p:oleObj spid="_x0000_s41988" name="Equation" r:id="rId7" imgW="8534400" imgH="10058400" progId="">
                  <p:embed/>
                </p:oleObj>
              </mc:Choice>
              <mc:Fallback>
                <p:oleObj name="Equation" r:id="rId7" imgW="8534400" imgH="10058400" progId="">
                  <p:embed/>
                  <p:pic>
                    <p:nvPicPr>
                      <p:cNvPr id="0" name="图片 41987"/>
                      <p:cNvPicPr>
                        <a:picLocks noChangeAspect="1"/>
                      </p:cNvPicPr>
                      <p:nvPr/>
                    </p:nvPicPr>
                    <p:blipFill>
                      <a:blip r:embed="rId8"/>
                      <a:stretch>
                        <a:fillRect/>
                      </a:stretch>
                    </p:blipFill>
                    <p:spPr>
                      <a:xfrm>
                        <a:off x="2840515" y="2628966"/>
                        <a:ext cx="323850" cy="381000"/>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236578" y="2440178"/>
          <a:ext cx="762000" cy="733425"/>
        </p:xfrm>
        <a:graphic>
          <a:graphicData uri="http://schemas.openxmlformats.org/presentationml/2006/ole">
            <mc:AlternateContent xmlns:mc="http://schemas.openxmlformats.org/markup-compatibility/2006">
              <mc:Choice xmlns:v="urn:schemas-microsoft-com:vml" Requires="v">
                <p:oleObj spid="_x0000_s41989" name="Equation" r:id="rId9" imgW="20116800" imgH="19507200" progId="">
                  <p:embed/>
                </p:oleObj>
              </mc:Choice>
              <mc:Fallback>
                <p:oleObj name="Equation" r:id="rId9" imgW="20116800" imgH="19507200" progId="">
                  <p:embed/>
                  <p:pic>
                    <p:nvPicPr>
                      <p:cNvPr id="0" name="图片 41988"/>
                      <p:cNvPicPr>
                        <a:picLocks noChangeAspect="1"/>
                      </p:cNvPicPr>
                      <p:nvPr/>
                    </p:nvPicPr>
                    <p:blipFill>
                      <a:blip r:embed="rId10"/>
                      <a:stretch>
                        <a:fillRect/>
                      </a:stretch>
                    </p:blipFill>
                    <p:spPr>
                      <a:xfrm>
                        <a:off x="4236578" y="2440178"/>
                        <a:ext cx="762000" cy="733425"/>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5688291" y="2440178"/>
          <a:ext cx="619124" cy="733424"/>
        </p:xfrm>
        <a:graphic>
          <a:graphicData uri="http://schemas.openxmlformats.org/presentationml/2006/ole">
            <mc:AlternateContent xmlns:mc="http://schemas.openxmlformats.org/markup-compatibility/2006">
              <mc:Choice xmlns:v="urn:schemas-microsoft-com:vml" Requires="v">
                <p:oleObj spid="_x0000_s41990" name="Equation" r:id="rId11" imgW="16459200" imgH="19507200" progId="">
                  <p:embed/>
                </p:oleObj>
              </mc:Choice>
              <mc:Fallback>
                <p:oleObj name="Equation" r:id="rId11" imgW="16459200" imgH="19507200" progId="">
                  <p:embed/>
                  <p:pic>
                    <p:nvPicPr>
                      <p:cNvPr id="0" name="图片 41989"/>
                      <p:cNvPicPr>
                        <a:picLocks noChangeAspect="1"/>
                      </p:cNvPicPr>
                      <p:nvPr/>
                    </p:nvPicPr>
                    <p:blipFill>
                      <a:blip r:embed="rId12"/>
                      <a:stretch>
                        <a:fillRect/>
                      </a:stretch>
                    </p:blipFill>
                    <p:spPr>
                      <a:xfrm>
                        <a:off x="5688291" y="2440178"/>
                        <a:ext cx="619124" cy="733424"/>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3990639" y="3235595"/>
          <a:ext cx="695325" cy="419100"/>
        </p:xfrm>
        <a:graphic>
          <a:graphicData uri="http://schemas.openxmlformats.org/presentationml/2006/ole">
            <mc:AlternateContent xmlns:mc="http://schemas.openxmlformats.org/markup-compatibility/2006">
              <mc:Choice xmlns:v="urn:schemas-microsoft-com:vml" Requires="v">
                <p:oleObj spid="_x0000_s41991" name="Equation" r:id="rId13" imgW="18288000" imgH="10972800" progId="">
                  <p:embed/>
                </p:oleObj>
              </mc:Choice>
              <mc:Fallback>
                <p:oleObj name="Equation" r:id="rId13" imgW="18288000" imgH="10972800" progId="">
                  <p:embed/>
                  <p:pic>
                    <p:nvPicPr>
                      <p:cNvPr id="0" name="图片 41990"/>
                      <p:cNvPicPr>
                        <a:picLocks noChangeAspect="1"/>
                      </p:cNvPicPr>
                      <p:nvPr/>
                    </p:nvPicPr>
                    <p:blipFill>
                      <a:blip r:embed="rId14"/>
                      <a:stretch>
                        <a:fillRect/>
                      </a:stretch>
                    </p:blipFill>
                    <p:spPr>
                      <a:xfrm>
                        <a:off x="3990639" y="3235595"/>
                        <a:ext cx="695325" cy="419100"/>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4573267" y="4329920"/>
          <a:ext cx="314324" cy="695324"/>
        </p:xfrm>
        <a:graphic>
          <a:graphicData uri="http://schemas.openxmlformats.org/presentationml/2006/ole">
            <mc:AlternateContent xmlns:mc="http://schemas.openxmlformats.org/markup-compatibility/2006">
              <mc:Choice xmlns:v="urn:schemas-microsoft-com:vml" Requires="v">
                <p:oleObj spid="_x0000_s41992" name="Equation" r:id="rId15" imgW="8229600" imgH="18288000" progId="">
                  <p:embed/>
                </p:oleObj>
              </mc:Choice>
              <mc:Fallback>
                <p:oleObj name="Equation" r:id="rId15" imgW="8229600" imgH="18288000" progId="">
                  <p:embed/>
                  <p:pic>
                    <p:nvPicPr>
                      <p:cNvPr id="0" name="图片 41991"/>
                      <p:cNvPicPr>
                        <a:picLocks noChangeAspect="1"/>
                      </p:cNvPicPr>
                      <p:nvPr/>
                    </p:nvPicPr>
                    <p:blipFill>
                      <a:blip r:embed="rId16"/>
                      <a:stretch>
                        <a:fillRect/>
                      </a:stretch>
                    </p:blipFill>
                    <p:spPr>
                      <a:xfrm>
                        <a:off x="4573267" y="4329920"/>
                        <a:ext cx="314324" cy="695324"/>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3113232" y="5749826"/>
          <a:ext cx="219074" cy="657224"/>
        </p:xfrm>
        <a:graphic>
          <a:graphicData uri="http://schemas.openxmlformats.org/presentationml/2006/ole">
            <mc:AlternateContent xmlns:mc="http://schemas.openxmlformats.org/markup-compatibility/2006">
              <mc:Choice xmlns:v="urn:schemas-microsoft-com:vml" Requires="v">
                <p:oleObj spid="_x0000_s41993" name="Equation" r:id="rId17" imgW="5791200" imgH="17373600" progId="">
                  <p:embed/>
                </p:oleObj>
              </mc:Choice>
              <mc:Fallback>
                <p:oleObj name="Equation" r:id="rId17" imgW="5791200" imgH="17373600" progId="">
                  <p:embed/>
                  <p:pic>
                    <p:nvPicPr>
                      <p:cNvPr id="0" name="图片 41992"/>
                      <p:cNvPicPr>
                        <a:picLocks noChangeAspect="1"/>
                      </p:cNvPicPr>
                      <p:nvPr/>
                    </p:nvPicPr>
                    <p:blipFill>
                      <a:blip r:embed="rId18"/>
                      <a:stretch>
                        <a:fillRect/>
                      </a:stretch>
                    </p:blipFill>
                    <p:spPr>
                      <a:xfrm>
                        <a:off x="3113232" y="5749826"/>
                        <a:ext cx="219074" cy="657224"/>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3870652" y="5749826"/>
          <a:ext cx="257174" cy="380999"/>
        </p:xfrm>
        <a:graphic>
          <a:graphicData uri="http://schemas.openxmlformats.org/presentationml/2006/ole">
            <mc:AlternateContent xmlns:mc="http://schemas.openxmlformats.org/markup-compatibility/2006">
              <mc:Choice xmlns:v="urn:schemas-microsoft-com:vml" Requires="v">
                <p:oleObj spid="_x0000_s41994" name="Equation" r:id="rId19" imgW="6705600" imgH="10058400" progId="">
                  <p:embed/>
                </p:oleObj>
              </mc:Choice>
              <mc:Fallback>
                <p:oleObj name="Equation" r:id="rId19" imgW="6705600" imgH="10058400" progId="">
                  <p:embed/>
                  <p:pic>
                    <p:nvPicPr>
                      <p:cNvPr id="0" name="图片 41993"/>
                      <p:cNvPicPr>
                        <a:picLocks noChangeAspect="1"/>
                      </p:cNvPicPr>
                      <p:nvPr/>
                    </p:nvPicPr>
                    <p:blipFill>
                      <a:blip r:embed="rId20"/>
                      <a:stretch>
                        <a:fillRect/>
                      </a:stretch>
                    </p:blipFill>
                    <p:spPr>
                      <a:xfrm>
                        <a:off x="3870652" y="5749826"/>
                        <a:ext cx="257174" cy="380999"/>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4300400" y="5749826"/>
          <a:ext cx="200025" cy="657225"/>
        </p:xfrm>
        <a:graphic>
          <a:graphicData uri="http://schemas.openxmlformats.org/presentationml/2006/ole">
            <mc:AlternateContent xmlns:mc="http://schemas.openxmlformats.org/markup-compatibility/2006">
              <mc:Choice xmlns:v="urn:schemas-microsoft-com:vml" Requires="v">
                <p:oleObj spid="_x0000_s41995" name="Equation" r:id="rId21" imgW="5181600" imgH="17373600" progId="">
                  <p:embed/>
                </p:oleObj>
              </mc:Choice>
              <mc:Fallback>
                <p:oleObj name="Equation" r:id="rId21" imgW="5181600" imgH="17373600" progId="">
                  <p:embed/>
                  <p:pic>
                    <p:nvPicPr>
                      <p:cNvPr id="0" name="图片 41994"/>
                      <p:cNvPicPr>
                        <a:picLocks noChangeAspect="1"/>
                      </p:cNvPicPr>
                      <p:nvPr/>
                    </p:nvPicPr>
                    <p:blipFill>
                      <a:blip r:embed="rId22"/>
                      <a:stretch>
                        <a:fillRect/>
                      </a:stretch>
                    </p:blipFill>
                    <p:spPr>
                      <a:xfrm>
                        <a:off x="4300400" y="5749826"/>
                        <a:ext cx="20002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槽对小球做的功</a:t>
            </a:r>
            <a:r>
              <a:rPr lang="zh-CN" altLang="en-US" sz="2410" i="1" kern="0" dirty="0" smtClean="0">
                <a:solidFill>
                  <a:srgbClr val="000000"/>
                </a:solidFill>
                <a:latin typeface="Times New Roman" panose="02020603050405020304" pitchFamily="65" charset="-122"/>
                <a:ea typeface="楷体_GB2312" pitchFamily="65" charset="-122"/>
              </a:rPr>
              <a:t>W</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51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mgR</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(3)设小球从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点滑到</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点的过程中,小球和槽的水平位移大小分别为</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,如图甲所</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示。</a:t>
            </a:r>
            <a:endParaRPr lang="zh-CN" altLang="en-US"/>
          </a:p>
          <a:p>
            <a:pPr marL="0" indent="0" eaLnBrk="0" latinLnBrk="1" hangingPunct="0">
              <a:lnSpc>
                <a:spcPct val="150000"/>
              </a:lnSpc>
              <a:spcBef>
                <a:spcPts val="145"/>
              </a:spcBef>
              <a:buNone/>
            </a:pPr>
            <a:r>
              <a:rPr lang="zh-CN" altLang="en-US" sz="7000" kern="0" spc="11147"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9715" kern="0" spc="5582" dirty="0" smtClean="0">
                <a:solidFill>
                  <a:srgbClr val="000000"/>
                </a:solidFill>
                <a:latin typeface="Times New Roman" panose="02020603050405020304" pitchFamily="65" charset="-122"/>
                <a:ea typeface="楷体_GB2312" pitchFamily="65" charset="-122"/>
              </a:rPr>
              <a:t> </a:t>
            </a:r>
            <a:endParaRPr lang="zh-CN" altLang="en-US"/>
          </a:p>
          <a:p>
            <a:pPr marL="0" indent="0" eaLnBrk="0" latinLnBrk="1" hangingPunct="0">
              <a:lnSpc>
                <a:spcPct val="150000"/>
              </a:lnSpc>
              <a:spcBef>
                <a:spcPts val="2645"/>
              </a:spcBef>
              <a:buNone/>
            </a:pPr>
            <a:r>
              <a:rPr lang="zh-CN" altLang="en-US" sz="2410" kern="0" dirty="0" smtClean="0">
                <a:solidFill>
                  <a:srgbClr val="000000"/>
                </a:solidFill>
                <a:latin typeface="Times New Roman" panose="02020603050405020304" pitchFamily="65" charset="-122"/>
                <a:ea typeface="楷体_GB2312" pitchFamily="65" charset="-122"/>
              </a:rPr>
              <a:t>结合动量守恒定律有</a:t>
            </a:r>
            <a:r>
              <a:rPr lang="zh-CN" altLang="en-US" sz="2410" i="1" kern="0" dirty="0" smtClean="0">
                <a:solidFill>
                  <a:srgbClr val="000000"/>
                </a:solidFill>
                <a:latin typeface="Times New Roman" panose="02020603050405020304" pitchFamily="65" charset="-122"/>
                <a:ea typeface="楷体_GB2312" pitchFamily="65" charset="-122"/>
              </a:rPr>
              <a:t>ms</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ms</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,又</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(人船模型)</a:t>
            </a:r>
            <a:endParaRPr lang="zh-CN" altLang="en-US"/>
          </a:p>
        </p:txBody>
      </p:sp>
      <p:pic>
        <p:nvPicPr>
          <p:cNvPr id="3" name="图片 3" descr="textimage31.jpeg"/>
          <p:cNvPicPr>
            <a:picLocks noChangeAspect="1"/>
          </p:cNvPicPr>
          <p:nvPr/>
        </p:nvPicPr>
        <p:blipFill>
          <a:blip r:embed="rId1"/>
          <a:stretch>
            <a:fillRect/>
          </a:stretch>
        </p:blipFill>
        <p:spPr>
          <a:xfrm>
            <a:off x="2954148" y="2688726"/>
            <a:ext cx="2305050" cy="1866900"/>
          </a:xfrm>
          <a:prstGeom prst="rect">
            <a:avLst/>
          </a:prstGeom>
        </p:spPr>
      </p:pic>
      <p:pic>
        <p:nvPicPr>
          <p:cNvPr id="4" name="图片 4" descr="textimage32.jpeg"/>
          <p:cNvPicPr>
            <a:picLocks noChangeAspect="1"/>
          </p:cNvPicPr>
          <p:nvPr/>
        </p:nvPicPr>
        <p:blipFill>
          <a:blip r:embed="rId2" cstate="print"/>
          <a:stretch>
            <a:fillRect/>
          </a:stretch>
        </p:blipFill>
        <p:spPr>
          <a:xfrm>
            <a:off x="5941218" y="2420137"/>
            <a:ext cx="1803058" cy="2404077"/>
          </a:xfrm>
          <a:prstGeom prst="rect">
            <a:avLst/>
          </a:prstGeom>
        </p:spPr>
      </p:pic>
      <p:graphicFrame>
        <p:nvGraphicFramePr>
          <p:cNvPr id="6" name="对象 5"/>
          <p:cNvGraphicFramePr>
            <a:graphicFrameLocks noChangeAspect="1"/>
          </p:cNvGraphicFramePr>
          <p:nvPr/>
        </p:nvGraphicFramePr>
        <p:xfrm>
          <a:off x="3113232" y="735663"/>
          <a:ext cx="219074" cy="657224"/>
        </p:xfrm>
        <a:graphic>
          <a:graphicData uri="http://schemas.openxmlformats.org/presentationml/2006/ole">
            <mc:AlternateContent xmlns:mc="http://schemas.openxmlformats.org/markup-compatibility/2006">
              <mc:Choice xmlns:v="urn:schemas-microsoft-com:vml" Requires="v">
                <p:oleObj spid="_x0000_s43009" name="Equation" r:id="rId3" imgW="5791200" imgH="17373600" progId="">
                  <p:embed/>
                </p:oleObj>
              </mc:Choice>
              <mc:Fallback>
                <p:oleObj name="Equation" r:id="rId3" imgW="5791200" imgH="17373600" progId="">
                  <p:embed/>
                  <p:pic>
                    <p:nvPicPr>
                      <p:cNvPr id="0" name="图片 43008"/>
                      <p:cNvPicPr>
                        <a:picLocks noChangeAspect="1"/>
                      </p:cNvPicPr>
                      <p:nvPr/>
                    </p:nvPicPr>
                    <p:blipFill>
                      <a:blip r:embed="rId4"/>
                      <a:stretch>
                        <a:fillRect/>
                      </a:stretch>
                    </p:blipFill>
                    <p:spPr>
                      <a:xfrm>
                        <a:off x="3113232" y="735663"/>
                        <a:ext cx="219074" cy="657224"/>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541762" y="878798"/>
          <a:ext cx="257174" cy="380999"/>
        </p:xfrm>
        <a:graphic>
          <a:graphicData uri="http://schemas.openxmlformats.org/presentationml/2006/ole">
            <mc:AlternateContent xmlns:mc="http://schemas.openxmlformats.org/markup-compatibility/2006">
              <mc:Choice xmlns:v="urn:schemas-microsoft-com:vml" Requires="v">
                <p:oleObj spid="_x0000_s43010" name="Equation" r:id="rId5" imgW="6705600" imgH="10058400" progId="">
                  <p:embed/>
                </p:oleObj>
              </mc:Choice>
              <mc:Fallback>
                <p:oleObj name="Equation" r:id="rId5" imgW="6705600" imgH="10058400" progId="">
                  <p:embed/>
                  <p:pic>
                    <p:nvPicPr>
                      <p:cNvPr id="0" name="图片 43009"/>
                      <p:cNvPicPr>
                        <a:picLocks noChangeAspect="1"/>
                      </p:cNvPicPr>
                      <p:nvPr/>
                    </p:nvPicPr>
                    <p:blipFill>
                      <a:blip r:embed="rId6"/>
                      <a:stretch>
                        <a:fillRect/>
                      </a:stretch>
                    </p:blipFill>
                    <p:spPr>
                      <a:xfrm>
                        <a:off x="3541762" y="878798"/>
                        <a:ext cx="257174"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4721455" y="735663"/>
          <a:ext cx="200025" cy="657225"/>
        </p:xfrm>
        <a:graphic>
          <a:graphicData uri="http://schemas.openxmlformats.org/presentationml/2006/ole">
            <mc:AlternateContent xmlns:mc="http://schemas.openxmlformats.org/markup-compatibility/2006">
              <mc:Choice xmlns:v="urn:schemas-microsoft-com:vml" Requires="v">
                <p:oleObj spid="_x0000_s43011" name="Equation" r:id="rId7" imgW="5181600" imgH="17373600" progId="">
                  <p:embed/>
                </p:oleObj>
              </mc:Choice>
              <mc:Fallback>
                <p:oleObj name="Equation" r:id="rId7" imgW="5181600" imgH="17373600" progId="">
                  <p:embed/>
                  <p:pic>
                    <p:nvPicPr>
                      <p:cNvPr id="0" name="图片 43010"/>
                      <p:cNvPicPr>
                        <a:picLocks noChangeAspect="1"/>
                      </p:cNvPicPr>
                      <p:nvPr/>
                    </p:nvPicPr>
                    <p:blipFill>
                      <a:blip r:embed="rId8"/>
                      <a:stretch>
                        <a:fillRect/>
                      </a:stretch>
                    </p:blipFill>
                    <p:spPr>
                      <a:xfrm>
                        <a:off x="4721455" y="735663"/>
                        <a:ext cx="20002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348435"/>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145" kern="0" spc="-1419"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s</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145" kern="0" spc="-1419"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R</a:t>
            </a:r>
            <a:endParaRPr lang="zh-CN" altLang="en-US"/>
          </a:p>
          <a:p>
            <a:pPr marL="0" indent="0" eaLnBrk="0" latinLnBrk="1" hangingPunct="0">
              <a:lnSpc>
                <a:spcPct val="150000"/>
              </a:lnSpc>
              <a:spcBef>
                <a:spcPts val="65"/>
              </a:spcBef>
              <a:buNone/>
            </a:pPr>
            <a:r>
              <a:rPr lang="zh-CN" altLang="en-US" sz="2410" kern="0" dirty="0" smtClean="0">
                <a:solidFill>
                  <a:srgbClr val="000000"/>
                </a:solidFill>
                <a:latin typeface="Times New Roman" panose="02020603050405020304" pitchFamily="65" charset="-122"/>
                <a:ea typeface="楷体_GB2312" pitchFamily="65" charset="-122"/>
              </a:rPr>
              <a:t>设小球从静止释放下落到某位置时的位置坐标为(</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y</a:t>
            </a:r>
            <a:r>
              <a:rPr lang="zh-CN" altLang="en-US" sz="2410" kern="0" dirty="0" smtClean="0">
                <a:solidFill>
                  <a:srgbClr val="000000"/>
                </a:solidFill>
                <a:latin typeface="Times New Roman" panose="02020603050405020304" pitchFamily="65" charset="-122"/>
                <a:ea typeface="楷体_GB2312" pitchFamily="65" charset="-122"/>
              </a:rPr>
              <a:t>),槽的圆心向左运动了</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,此时槽</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的圆心和小球的连线与水平方向的夹角设为</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,如图乙所示</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根据几何关系有</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 cos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1815" i="1"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x</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 sin </a:t>
            </a:r>
            <a:r>
              <a:rPr lang="zh-CN" altLang="en-US" sz="2410" i="1" kern="0" dirty="0" smtClean="0">
                <a:solidFill>
                  <a:srgbClr val="000000"/>
                </a:solidFill>
                <a:latin typeface="Times New Roman" panose="02020603050405020304" pitchFamily="65" charset="-122"/>
                <a:ea typeface="楷体_GB2312" pitchFamily="65" charset="-122"/>
              </a:rPr>
              <a:t>θ</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y</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系统在水平方向动量守恒,有</a:t>
            </a:r>
            <a:endParaRPr lang="zh-CN" altLang="en-US"/>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mx</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mx</a:t>
            </a:r>
            <a:r>
              <a:rPr lang="zh-CN" altLang="en-US" sz="1815" i="1" kern="0" baseline="-15000" dirty="0" smtClean="0">
                <a:solidFill>
                  <a:srgbClr val="000000"/>
                </a:solidFill>
                <a:latin typeface="Times New Roman" panose="02020603050405020304" pitchFamily="65" charset="-122"/>
                <a:ea typeface="楷体_GB2312" pitchFamily="65" charset="-122"/>
              </a:rPr>
              <a:t>M</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6125" kern="0" spc="354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760" kern="0" spc="473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=1,是一个椭圆方程。</a:t>
            </a:r>
            <a:endParaRPr lang="zh-CN" altLang="en-US"/>
          </a:p>
        </p:txBody>
      </p:sp>
      <p:graphicFrame>
        <p:nvGraphicFramePr>
          <p:cNvPr id="4" name="对象 3"/>
          <p:cNvGraphicFramePr>
            <a:graphicFrameLocks noChangeAspect="1"/>
          </p:cNvGraphicFramePr>
          <p:nvPr/>
        </p:nvGraphicFramePr>
        <p:xfrm>
          <a:off x="1448156" y="435017"/>
          <a:ext cx="219075" cy="657224"/>
        </p:xfrm>
        <a:graphic>
          <a:graphicData uri="http://schemas.openxmlformats.org/presentationml/2006/ole">
            <mc:AlternateContent xmlns:mc="http://schemas.openxmlformats.org/markup-compatibility/2006">
              <mc:Choice xmlns:v="urn:schemas-microsoft-com:vml" Requires="v">
                <p:oleObj spid="_x0000_s44033" name="Equation" r:id="rId1" imgW="5791200" imgH="17373600" progId="">
                  <p:embed/>
                </p:oleObj>
              </mc:Choice>
              <mc:Fallback>
                <p:oleObj name="Equation" r:id="rId1" imgW="5791200" imgH="17373600" progId="">
                  <p:embed/>
                  <p:pic>
                    <p:nvPicPr>
                      <p:cNvPr id="0" name="图片 44032"/>
                      <p:cNvPicPr>
                        <a:picLocks noChangeAspect="1"/>
                      </p:cNvPicPr>
                      <p:nvPr/>
                    </p:nvPicPr>
                    <p:blipFill>
                      <a:blip r:embed="rId2"/>
                      <a:stretch>
                        <a:fillRect/>
                      </a:stretch>
                    </p:blipFill>
                    <p:spPr>
                      <a:xfrm>
                        <a:off x="1448156" y="435017"/>
                        <a:ext cx="219075" cy="657224"/>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2525077" y="435017"/>
          <a:ext cx="219075" cy="657225"/>
        </p:xfrm>
        <a:graphic>
          <a:graphicData uri="http://schemas.openxmlformats.org/presentationml/2006/ole">
            <mc:AlternateContent xmlns:mc="http://schemas.openxmlformats.org/markup-compatibility/2006">
              <mc:Choice xmlns:v="urn:schemas-microsoft-com:vml" Requires="v">
                <p:oleObj spid="_x0000_s44034" name="Equation" r:id="rId3" imgW="5791200" imgH="17373600" progId="">
                  <p:embed/>
                </p:oleObj>
              </mc:Choice>
              <mc:Fallback>
                <p:oleObj name="Equation" r:id="rId3" imgW="5791200" imgH="17373600" progId="">
                  <p:embed/>
                  <p:pic>
                    <p:nvPicPr>
                      <p:cNvPr id="0" name="图片 44033"/>
                      <p:cNvPicPr>
                        <a:picLocks noChangeAspect="1"/>
                      </p:cNvPicPr>
                      <p:nvPr/>
                    </p:nvPicPr>
                    <p:blipFill>
                      <a:blip r:embed="rId4"/>
                      <a:stretch>
                        <a:fillRect/>
                      </a:stretch>
                    </p:blipFill>
                    <p:spPr>
                      <a:xfrm>
                        <a:off x="2525077" y="435017"/>
                        <a:ext cx="219075" cy="657225"/>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692000" y="4833564"/>
          <a:ext cx="1228724" cy="1543049"/>
        </p:xfrm>
        <a:graphic>
          <a:graphicData uri="http://schemas.openxmlformats.org/presentationml/2006/ole">
            <mc:AlternateContent xmlns:mc="http://schemas.openxmlformats.org/markup-compatibility/2006">
              <mc:Choice xmlns:v="urn:schemas-microsoft-com:vml" Requires="v">
                <p:oleObj spid="_x0000_s44035" name="Equation" r:id="rId5" imgW="32613600" imgH="40843200" progId="">
                  <p:embed/>
                </p:oleObj>
              </mc:Choice>
              <mc:Fallback>
                <p:oleObj name="Equation" r:id="rId5" imgW="32613600" imgH="40843200" progId="">
                  <p:embed/>
                  <p:pic>
                    <p:nvPicPr>
                      <p:cNvPr id="0" name="图片 44034"/>
                      <p:cNvPicPr>
                        <a:picLocks noChangeAspect="1"/>
                      </p:cNvPicPr>
                      <p:nvPr/>
                    </p:nvPicPr>
                    <p:blipFill>
                      <a:blip r:embed="rId6"/>
                      <a:stretch>
                        <a:fillRect/>
                      </a:stretch>
                    </p:blipFill>
                    <p:spPr>
                      <a:xfrm>
                        <a:off x="1692000" y="4833564"/>
                        <a:ext cx="1228724" cy="1543049"/>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3093298" y="5069040"/>
          <a:ext cx="952499" cy="695324"/>
        </p:xfrm>
        <a:graphic>
          <a:graphicData uri="http://schemas.openxmlformats.org/presentationml/2006/ole">
            <mc:AlternateContent xmlns:mc="http://schemas.openxmlformats.org/markup-compatibility/2006">
              <mc:Choice xmlns:v="urn:schemas-microsoft-com:vml" Requires="v">
                <p:oleObj spid="_x0000_s44036" name="Equation" r:id="rId7" imgW="25298400" imgH="18288000" progId="">
                  <p:embed/>
                </p:oleObj>
              </mc:Choice>
              <mc:Fallback>
                <p:oleObj name="Equation" r:id="rId7" imgW="25298400" imgH="18288000" progId="">
                  <p:embed/>
                  <p:pic>
                    <p:nvPicPr>
                      <p:cNvPr id="0" name="图片 44035"/>
                      <p:cNvPicPr>
                        <a:picLocks noChangeAspect="1"/>
                      </p:cNvPicPr>
                      <p:nvPr/>
                    </p:nvPicPr>
                    <p:blipFill>
                      <a:blip r:embed="rId8"/>
                      <a:stretch>
                        <a:fillRect/>
                      </a:stretch>
                    </p:blipFill>
                    <p:spPr>
                      <a:xfrm>
                        <a:off x="3093298" y="5069040"/>
                        <a:ext cx="952499" cy="6953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55080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(4)小球从</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点滑到</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点的过程中,由于物块固定,则槽静止不动,小球与槽组成的系统动</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量不守恒,但机械能守恒。</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当小球滑过</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点后,槽和球动量守恒且机械能守恒,槽沿水平方向向右加速运动,小球滑</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到</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点时,球在水平方向与槽共速,若小球在</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点处竖直方向分速度不为零,则之后小球</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水平方向速度与槽的速度不变,竖直方向上小球先上升、后下落,并且从</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点落回槽</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内。小球从</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点滑到</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点过程中,槽沿水平方向向右继续加速运动,当小球滑到</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点时,槽</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水平向右的速度达到最大。在小球从</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点向</a:t>
            </a:r>
            <a:r>
              <a:rPr lang="zh-CN" altLang="en-US" sz="2410" i="1" kern="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点滑动的过程中,槽开始向右做减速运</a:t>
            </a:r>
            <a:br>
              <a:rPr lang="zh-CN" altLang="en-US" sz="2410" kern="0" dirty="0" smtClean="0">
                <a:solidFill>
                  <a:srgbClr val="000000"/>
                </a:solidFill>
                <a:latin typeface="Times New Roman" panose="02020603050405020304" pitchFamily="65" charset="-122"/>
                <a:ea typeface="楷体_GB2312" pitchFamily="65" charset="-122"/>
              </a:rPr>
            </a:br>
            <a:r>
              <a:rPr lang="zh-CN" altLang="en-US" sz="2410" kern="0" dirty="0" smtClean="0">
                <a:solidFill>
                  <a:srgbClr val="000000"/>
                </a:solidFill>
                <a:latin typeface="Times New Roman" panose="02020603050405020304" pitchFamily="65" charset="-122"/>
                <a:ea typeface="楷体_GB2312" pitchFamily="65" charset="-122"/>
              </a:rPr>
              <a:t>动。</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从动量守恒的角度看,小球回落滑到</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点且向左滑动时,槽具有向右的最大速度。</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设小球第一次到达</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点时的速度大小为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,上升到</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点时水平方向的速度大小为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,到</a:t>
            </a:r>
            <a:r>
              <a:rPr lang="zh-CN" altLang="en-US" sz="2410" i="1" kern="0" dirty="0" smtClean="0">
                <a:solidFill>
                  <a:srgbClr val="000000"/>
                </a:solidFill>
                <a:latin typeface="Times New Roman" panose="02020603050405020304" pitchFamily="65" charset="-122"/>
                <a:ea typeface="楷体_GB2312" pitchFamily="65" charset="-122"/>
              </a:rPr>
              <a:t>C</a:t>
            </a:r>
            <a:r>
              <a:rPr lang="zh-CN" altLang="en-US" sz="2410" kern="0" dirty="0" smtClean="0">
                <a:solidFill>
                  <a:srgbClr val="000000"/>
                </a:solidFill>
                <a:latin typeface="Times New Roman" panose="02020603050405020304" pitchFamily="65" charset="-122"/>
                <a:ea typeface="楷体_GB2312" pitchFamily="65" charset="-122"/>
              </a:rPr>
              <a:t>点</a:t>
            </a:r>
            <a:endParaRPr lang="zh-CN" altLang="en-US"/>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15329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的最大距离为</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,第二次到达</a:t>
            </a:r>
            <a:r>
              <a:rPr lang="zh-CN" altLang="en-US" sz="2410" i="1" kern="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点时的速度大小为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3</a:t>
            </a:r>
            <a:r>
              <a:rPr lang="zh-CN" altLang="en-US" sz="2410" kern="0" dirty="0" smtClean="0">
                <a:solidFill>
                  <a:srgbClr val="000000"/>
                </a:solidFill>
                <a:latin typeface="Times New Roman" panose="02020603050405020304" pitchFamily="65" charset="-122"/>
                <a:ea typeface="楷体_GB2312" pitchFamily="65" charset="-122"/>
              </a:rPr>
              <a:t>,槽的最大速度为</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根据动量守恒定律和机械能守恒定律有</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1</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mv</a:t>
            </a:r>
            <a:r>
              <a:rPr lang="zh-CN" altLang="en-US" sz="1815" kern="0" baseline="-15000" dirty="0" smtClean="0">
                <a:solidFill>
                  <a:srgbClr val="000000"/>
                </a:solidFill>
                <a:latin typeface="Times New Roman" panose="02020603050405020304" pitchFamily="65" charset="-122"/>
                <a:ea typeface="楷体_GB2312" pitchFamily="65" charset="-122"/>
              </a:rPr>
              <a:t>3</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mgR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R</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23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Arial Narrow" panose="020B0606020202030204" pitchFamily="65" charset="-122"/>
                <a:ea typeface="Arial Unicode MS" pitchFamily="65" charset="-122"/>
              </a:rPr>
              <a:t>×</a:t>
            </a: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790" kern="0" spc="384" dirty="0" smtClean="0">
                <a:solidFill>
                  <a:srgbClr val="000000"/>
                </a:solidFill>
                <a:latin typeface="Times New Roman" panose="02020603050405020304" pitchFamily="65" charset="-122"/>
                <a:ea typeface="楷体_GB2312" pitchFamily="65" charset="-122"/>
              </a:rPr>
              <a:t> </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联立解得</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15000" dirty="0" smtClean="0">
                <a:solidFill>
                  <a:srgbClr val="000000"/>
                </a:solidFill>
                <a:latin typeface="Times New Roman" panose="02020603050405020304" pitchFamily="65" charset="-122"/>
                <a:ea typeface="楷体_GB2312" pitchFamily="65" charset="-122"/>
              </a:rPr>
              <a:t>m</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30" kern="0" spc="-1206" dirty="0" smtClean="0">
                <a:solidFill>
                  <a:srgbClr val="000000"/>
                </a:solidFill>
                <a:latin typeface="Times New Roman" panose="02020603050405020304" pitchFamily="65" charset="-122"/>
                <a:ea typeface="楷体_GB2312" pitchFamily="65" charset="-122"/>
              </a:rPr>
              <a:t> </a:t>
            </a:r>
            <a:r>
              <a:rPr lang="zh-CN" altLang="en-US" sz="2040" kern="0" spc="741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H</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930" kern="0" spc="-1356" dirty="0" smtClean="0">
                <a:solidFill>
                  <a:srgbClr val="000000"/>
                </a:solidFill>
                <a:latin typeface="Times New Roman" panose="02020603050405020304" pitchFamily="65" charset="-122"/>
                <a:ea typeface="楷体_GB2312" pitchFamily="65" charset="-122"/>
              </a:rPr>
              <a:t> </a:t>
            </a:r>
            <a:r>
              <a:rPr lang="zh-CN" altLang="en-US" sz="3610" kern="0" spc="42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endParaRPr lang="zh-CN" altLang="en-US" dirty="0"/>
          </a:p>
        </p:txBody>
      </p:sp>
      <p:graphicFrame>
        <p:nvGraphicFramePr>
          <p:cNvPr id="4" name="对象 3"/>
          <p:cNvGraphicFramePr>
            <a:graphicFrameLocks noChangeAspect="1"/>
          </p:cNvGraphicFramePr>
          <p:nvPr/>
        </p:nvGraphicFramePr>
        <p:xfrm>
          <a:off x="1186717" y="2460423"/>
          <a:ext cx="219075" cy="657225"/>
        </p:xfrm>
        <a:graphic>
          <a:graphicData uri="http://schemas.openxmlformats.org/presentationml/2006/ole">
            <mc:AlternateContent xmlns:mc="http://schemas.openxmlformats.org/markup-compatibility/2006">
              <mc:Choice xmlns:v="urn:schemas-microsoft-com:vml" Requires="v">
                <p:oleObj spid="_x0000_s45057" name="Equation" r:id="rId1" imgW="5791200" imgH="17373600" progId="">
                  <p:embed/>
                </p:oleObj>
              </mc:Choice>
              <mc:Fallback>
                <p:oleObj name="Equation" r:id="rId1" imgW="5791200" imgH="17373600" progId="">
                  <p:embed/>
                  <p:pic>
                    <p:nvPicPr>
                      <p:cNvPr id="0" name="图片 45056"/>
                      <p:cNvPicPr>
                        <a:picLocks noChangeAspect="1"/>
                      </p:cNvPicPr>
                      <p:nvPr/>
                    </p:nvPicPr>
                    <p:blipFill>
                      <a:blip r:embed="rId2"/>
                      <a:stretch>
                        <a:fillRect/>
                      </a:stretch>
                    </p:blipFill>
                    <p:spPr>
                      <a:xfrm>
                        <a:off x="1186717" y="246042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615247" y="2603558"/>
          <a:ext cx="257174" cy="380999"/>
        </p:xfrm>
        <a:graphic>
          <a:graphicData uri="http://schemas.openxmlformats.org/presentationml/2006/ole">
            <mc:AlternateContent xmlns:mc="http://schemas.openxmlformats.org/markup-compatibility/2006">
              <mc:Choice xmlns:v="urn:schemas-microsoft-com:vml" Requires="v">
                <p:oleObj spid="_x0000_s45058" name="Equation" r:id="rId3" imgW="6705600" imgH="10058400" progId="">
                  <p:embed/>
                </p:oleObj>
              </mc:Choice>
              <mc:Fallback>
                <p:oleObj name="Equation" r:id="rId3" imgW="6705600" imgH="10058400" progId="">
                  <p:embed/>
                  <p:pic>
                    <p:nvPicPr>
                      <p:cNvPr id="0" name="图片 45057"/>
                      <p:cNvPicPr>
                        <a:picLocks noChangeAspect="1"/>
                      </p:cNvPicPr>
                      <p:nvPr/>
                    </p:nvPicPr>
                    <p:blipFill>
                      <a:blip r:embed="rId4"/>
                      <a:stretch>
                        <a:fillRect/>
                      </a:stretch>
                    </p:blipFill>
                    <p:spPr>
                      <a:xfrm>
                        <a:off x="1615247" y="2603558"/>
                        <a:ext cx="257174"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2044995" y="2460423"/>
          <a:ext cx="219075" cy="657225"/>
        </p:xfrm>
        <a:graphic>
          <a:graphicData uri="http://schemas.openxmlformats.org/presentationml/2006/ole">
            <mc:AlternateContent xmlns:mc="http://schemas.openxmlformats.org/markup-compatibility/2006">
              <mc:Choice xmlns:v="urn:schemas-microsoft-com:vml" Requires="v">
                <p:oleObj spid="_x0000_s45059" name="Equation" r:id="rId5" imgW="5791200" imgH="17373600" progId="">
                  <p:embed/>
                </p:oleObj>
              </mc:Choice>
              <mc:Fallback>
                <p:oleObj name="Equation" r:id="rId5" imgW="5791200" imgH="17373600" progId="">
                  <p:embed/>
                  <p:pic>
                    <p:nvPicPr>
                      <p:cNvPr id="0" name="图片 45058"/>
                      <p:cNvPicPr>
                        <a:picLocks noChangeAspect="1"/>
                      </p:cNvPicPr>
                      <p:nvPr/>
                    </p:nvPicPr>
                    <p:blipFill>
                      <a:blip r:embed="rId6"/>
                      <a:stretch>
                        <a:fillRect/>
                      </a:stretch>
                    </p:blipFill>
                    <p:spPr>
                      <a:xfrm>
                        <a:off x="2044995" y="2460423"/>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473524" y="2603558"/>
          <a:ext cx="257174" cy="380999"/>
        </p:xfrm>
        <a:graphic>
          <a:graphicData uri="http://schemas.openxmlformats.org/presentationml/2006/ole">
            <mc:AlternateContent xmlns:mc="http://schemas.openxmlformats.org/markup-compatibility/2006">
              <mc:Choice xmlns:v="urn:schemas-microsoft-com:vml" Requires="v">
                <p:oleObj spid="_x0000_s45060" name="Equation" r:id="rId7" imgW="6705600" imgH="10058400" progId="">
                  <p:embed/>
                </p:oleObj>
              </mc:Choice>
              <mc:Fallback>
                <p:oleObj name="Equation" r:id="rId7" imgW="6705600" imgH="10058400" progId="">
                  <p:embed/>
                  <p:pic>
                    <p:nvPicPr>
                      <p:cNvPr id="0" name="图片 45059"/>
                      <p:cNvPicPr>
                        <a:picLocks noChangeAspect="1"/>
                      </p:cNvPicPr>
                      <p:nvPr/>
                    </p:nvPicPr>
                    <p:blipFill>
                      <a:blip r:embed="rId8"/>
                      <a:stretch>
                        <a:fillRect/>
                      </a:stretch>
                    </p:blipFill>
                    <p:spPr>
                      <a:xfrm>
                        <a:off x="2473524" y="2603558"/>
                        <a:ext cx="257174"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903273" y="2460423"/>
          <a:ext cx="219074" cy="657224"/>
        </p:xfrm>
        <a:graphic>
          <a:graphicData uri="http://schemas.openxmlformats.org/presentationml/2006/ole">
            <mc:AlternateContent xmlns:mc="http://schemas.openxmlformats.org/markup-compatibility/2006">
              <mc:Choice xmlns:v="urn:schemas-microsoft-com:vml" Requires="v">
                <p:oleObj spid="_x0000_s45061" name="Equation" r:id="rId9" imgW="5791200" imgH="17373600" progId="">
                  <p:embed/>
                </p:oleObj>
              </mc:Choice>
              <mc:Fallback>
                <p:oleObj name="Equation" r:id="rId9" imgW="5791200" imgH="17373600" progId="">
                  <p:embed/>
                  <p:pic>
                    <p:nvPicPr>
                      <p:cNvPr id="0" name="图片 45060"/>
                      <p:cNvPicPr>
                        <a:picLocks noChangeAspect="1"/>
                      </p:cNvPicPr>
                      <p:nvPr/>
                    </p:nvPicPr>
                    <p:blipFill>
                      <a:blip r:embed="rId10"/>
                      <a:stretch>
                        <a:fillRect/>
                      </a:stretch>
                    </p:blipFill>
                    <p:spPr>
                      <a:xfrm>
                        <a:off x="2903273" y="2460423"/>
                        <a:ext cx="219074" cy="657224"/>
                      </a:xfrm>
                      <a:prstGeom prst="rect">
                        <a:avLst/>
                      </a:prstGeom>
                      <a:noFill/>
                      <a:ln w="9525">
                        <a:noFill/>
                      </a:ln>
                    </p:spPr>
                  </p:pic>
                </p:oleObj>
              </mc:Fallback>
            </mc:AlternateContent>
          </a:graphicData>
        </a:graphic>
      </p:graphicFrame>
      <p:graphicFrame>
        <p:nvGraphicFramePr>
          <p:cNvPr id="9" name="对象 8"/>
          <p:cNvGraphicFramePr>
            <a:graphicFrameLocks noChangeAspect="1"/>
          </p:cNvGraphicFramePr>
          <p:nvPr/>
        </p:nvGraphicFramePr>
        <p:xfrm>
          <a:off x="4139846" y="2628323"/>
          <a:ext cx="257174" cy="380999"/>
        </p:xfrm>
        <a:graphic>
          <a:graphicData uri="http://schemas.openxmlformats.org/presentationml/2006/ole">
            <mc:AlternateContent xmlns:mc="http://schemas.openxmlformats.org/markup-compatibility/2006">
              <mc:Choice xmlns:v="urn:schemas-microsoft-com:vml" Requires="v">
                <p:oleObj spid="_x0000_s45062" name="Equation" r:id="rId11" imgW="6705600" imgH="10058400" progId="">
                  <p:embed/>
                </p:oleObj>
              </mc:Choice>
              <mc:Fallback>
                <p:oleObj name="Equation" r:id="rId11" imgW="6705600" imgH="10058400" progId="">
                  <p:embed/>
                  <p:pic>
                    <p:nvPicPr>
                      <p:cNvPr id="0" name="图片 45061"/>
                      <p:cNvPicPr>
                        <a:picLocks noChangeAspect="1"/>
                      </p:cNvPicPr>
                      <p:nvPr/>
                    </p:nvPicPr>
                    <p:blipFill>
                      <a:blip r:embed="rId12"/>
                      <a:stretch>
                        <a:fillRect/>
                      </a:stretch>
                    </p:blipFill>
                    <p:spPr>
                      <a:xfrm>
                        <a:off x="4139846" y="2628323"/>
                        <a:ext cx="257174" cy="380999"/>
                      </a:xfrm>
                      <a:prstGeom prst="rect">
                        <a:avLst/>
                      </a:prstGeom>
                      <a:noFill/>
                      <a:ln w="9525">
                        <a:noFill/>
                      </a:ln>
                    </p:spPr>
                  </p:pic>
                </p:oleObj>
              </mc:Fallback>
            </mc:AlternateContent>
          </a:graphicData>
        </a:graphic>
      </p:graphicFrame>
      <p:graphicFrame>
        <p:nvGraphicFramePr>
          <p:cNvPr id="10" name="对象 9"/>
          <p:cNvGraphicFramePr>
            <a:graphicFrameLocks noChangeAspect="1"/>
          </p:cNvGraphicFramePr>
          <p:nvPr/>
        </p:nvGraphicFramePr>
        <p:xfrm>
          <a:off x="5888209" y="2460423"/>
          <a:ext cx="219075" cy="657225"/>
        </p:xfrm>
        <a:graphic>
          <a:graphicData uri="http://schemas.openxmlformats.org/presentationml/2006/ole">
            <mc:AlternateContent xmlns:mc="http://schemas.openxmlformats.org/markup-compatibility/2006">
              <mc:Choice xmlns:v="urn:schemas-microsoft-com:vml" Requires="v">
                <p:oleObj spid="_x0000_s45063" name="Equation" r:id="rId13" imgW="5791200" imgH="17373600" progId="">
                  <p:embed/>
                </p:oleObj>
              </mc:Choice>
              <mc:Fallback>
                <p:oleObj name="Equation" r:id="rId13" imgW="5791200" imgH="17373600" progId="">
                  <p:embed/>
                  <p:pic>
                    <p:nvPicPr>
                      <p:cNvPr id="0" name="图片 45062"/>
                      <p:cNvPicPr>
                        <a:picLocks noChangeAspect="1"/>
                      </p:cNvPicPr>
                      <p:nvPr/>
                    </p:nvPicPr>
                    <p:blipFill>
                      <a:blip r:embed="rId14"/>
                      <a:stretch>
                        <a:fillRect/>
                      </a:stretch>
                    </p:blipFill>
                    <p:spPr>
                      <a:xfrm>
                        <a:off x="5888209" y="2460423"/>
                        <a:ext cx="219075" cy="657225"/>
                      </a:xfrm>
                      <a:prstGeom prst="rect">
                        <a:avLst/>
                      </a:prstGeom>
                      <a:noFill/>
                      <a:ln w="9525">
                        <a:noFill/>
                      </a:ln>
                    </p:spPr>
                  </p:pic>
                </p:oleObj>
              </mc:Fallback>
            </mc:AlternateContent>
          </a:graphicData>
        </a:graphic>
      </p:graphicFrame>
      <p:graphicFrame>
        <p:nvGraphicFramePr>
          <p:cNvPr id="11" name="对象 10"/>
          <p:cNvGraphicFramePr>
            <a:graphicFrameLocks noChangeAspect="1"/>
          </p:cNvGraphicFramePr>
          <p:nvPr/>
        </p:nvGraphicFramePr>
        <p:xfrm>
          <a:off x="6371984" y="2628323"/>
          <a:ext cx="257175" cy="381000"/>
        </p:xfrm>
        <a:graphic>
          <a:graphicData uri="http://schemas.openxmlformats.org/presentationml/2006/ole">
            <mc:AlternateContent xmlns:mc="http://schemas.openxmlformats.org/markup-compatibility/2006">
              <mc:Choice xmlns:v="urn:schemas-microsoft-com:vml" Requires="v">
                <p:oleObj spid="_x0000_s45064" name="Equation" r:id="rId15" imgW="6705600" imgH="10058400" progId="">
                  <p:embed/>
                </p:oleObj>
              </mc:Choice>
              <mc:Fallback>
                <p:oleObj name="Equation" r:id="rId15" imgW="6705600" imgH="10058400" progId="">
                  <p:embed/>
                  <p:pic>
                    <p:nvPicPr>
                      <p:cNvPr id="0" name="图片 45063"/>
                      <p:cNvPicPr>
                        <a:picLocks noChangeAspect="1"/>
                      </p:cNvPicPr>
                      <p:nvPr/>
                    </p:nvPicPr>
                    <p:blipFill>
                      <a:blip r:embed="rId16"/>
                      <a:stretch>
                        <a:fillRect/>
                      </a:stretch>
                    </p:blipFill>
                    <p:spPr>
                      <a:xfrm>
                        <a:off x="6371984" y="2628323"/>
                        <a:ext cx="257175" cy="381000"/>
                      </a:xfrm>
                      <a:prstGeom prst="rect">
                        <a:avLst/>
                      </a:prstGeom>
                      <a:noFill/>
                      <a:ln w="9525">
                        <a:noFill/>
                      </a:ln>
                    </p:spPr>
                  </p:pic>
                </p:oleObj>
              </mc:Fallback>
            </mc:AlternateContent>
          </a:graphicData>
        </a:graphic>
      </p:graphicFrame>
      <p:graphicFrame>
        <p:nvGraphicFramePr>
          <p:cNvPr id="12" name="对象 11"/>
          <p:cNvGraphicFramePr>
            <a:graphicFrameLocks noChangeAspect="1"/>
          </p:cNvGraphicFramePr>
          <p:nvPr/>
        </p:nvGraphicFramePr>
        <p:xfrm>
          <a:off x="6674732" y="2460423"/>
          <a:ext cx="219075" cy="657225"/>
        </p:xfrm>
        <a:graphic>
          <a:graphicData uri="http://schemas.openxmlformats.org/presentationml/2006/ole">
            <mc:AlternateContent xmlns:mc="http://schemas.openxmlformats.org/markup-compatibility/2006">
              <mc:Choice xmlns:v="urn:schemas-microsoft-com:vml" Requires="v">
                <p:oleObj spid="_x0000_s45065" name="Equation" r:id="rId17" imgW="5791200" imgH="17373600" progId="">
                  <p:embed/>
                </p:oleObj>
              </mc:Choice>
              <mc:Fallback>
                <p:oleObj name="Equation" r:id="rId17" imgW="5791200" imgH="17373600" progId="">
                  <p:embed/>
                  <p:pic>
                    <p:nvPicPr>
                      <p:cNvPr id="0" name="图片 45064"/>
                      <p:cNvPicPr>
                        <a:picLocks noChangeAspect="1"/>
                      </p:cNvPicPr>
                      <p:nvPr/>
                    </p:nvPicPr>
                    <p:blipFill>
                      <a:blip r:embed="rId18"/>
                      <a:stretch>
                        <a:fillRect/>
                      </a:stretch>
                    </p:blipFill>
                    <p:spPr>
                      <a:xfrm>
                        <a:off x="6674732" y="2460423"/>
                        <a:ext cx="219075" cy="657225"/>
                      </a:xfrm>
                      <a:prstGeom prst="rect">
                        <a:avLst/>
                      </a:prstGeom>
                      <a:noFill/>
                      <a:ln w="9525">
                        <a:noFill/>
                      </a:ln>
                    </p:spPr>
                  </p:pic>
                </p:oleObj>
              </mc:Fallback>
            </mc:AlternateContent>
          </a:graphicData>
        </a:graphic>
      </p:graphicFrame>
      <p:graphicFrame>
        <p:nvGraphicFramePr>
          <p:cNvPr id="13" name="对象 12"/>
          <p:cNvGraphicFramePr>
            <a:graphicFrameLocks noChangeAspect="1"/>
          </p:cNvGraphicFramePr>
          <p:nvPr/>
        </p:nvGraphicFramePr>
        <p:xfrm>
          <a:off x="7668372" y="2603558"/>
          <a:ext cx="276225" cy="381000"/>
        </p:xfrm>
        <a:graphic>
          <a:graphicData uri="http://schemas.openxmlformats.org/presentationml/2006/ole">
            <mc:AlternateContent xmlns:mc="http://schemas.openxmlformats.org/markup-compatibility/2006">
              <mc:Choice xmlns:v="urn:schemas-microsoft-com:vml" Requires="v">
                <p:oleObj spid="_x0000_s45066" name="Equation" r:id="rId19" imgW="7315200" imgH="10058400" progId="">
                  <p:embed/>
                </p:oleObj>
              </mc:Choice>
              <mc:Fallback>
                <p:oleObj name="Equation" r:id="rId19" imgW="7315200" imgH="10058400" progId="">
                  <p:embed/>
                  <p:pic>
                    <p:nvPicPr>
                      <p:cNvPr id="0" name="图片 45065"/>
                      <p:cNvPicPr>
                        <a:picLocks noChangeAspect="1"/>
                      </p:cNvPicPr>
                      <p:nvPr/>
                    </p:nvPicPr>
                    <p:blipFill>
                      <a:blip r:embed="rId20"/>
                      <a:stretch>
                        <a:fillRect/>
                      </a:stretch>
                    </p:blipFill>
                    <p:spPr>
                      <a:xfrm>
                        <a:off x="7668372" y="2603558"/>
                        <a:ext cx="276225" cy="381000"/>
                      </a:xfrm>
                      <a:prstGeom prst="rect">
                        <a:avLst/>
                      </a:prstGeom>
                      <a:noFill/>
                      <a:ln w="9525">
                        <a:noFill/>
                      </a:ln>
                    </p:spPr>
                  </p:pic>
                </p:oleObj>
              </mc:Fallback>
            </mc:AlternateContent>
          </a:graphicData>
        </a:graphic>
      </p:graphicFrame>
      <p:graphicFrame>
        <p:nvGraphicFramePr>
          <p:cNvPr id="14" name="对象 13"/>
          <p:cNvGraphicFramePr>
            <a:graphicFrameLocks noChangeAspect="1"/>
          </p:cNvGraphicFramePr>
          <p:nvPr/>
        </p:nvGraphicFramePr>
        <p:xfrm>
          <a:off x="2118221" y="3266452"/>
          <a:ext cx="219075" cy="657224"/>
        </p:xfrm>
        <a:graphic>
          <a:graphicData uri="http://schemas.openxmlformats.org/presentationml/2006/ole">
            <mc:AlternateContent xmlns:mc="http://schemas.openxmlformats.org/markup-compatibility/2006">
              <mc:Choice xmlns:v="urn:schemas-microsoft-com:vml" Requires="v">
                <p:oleObj spid="_x0000_s45067" name="Equation" r:id="rId21" imgW="5791200" imgH="17373600" progId="">
                  <p:embed/>
                </p:oleObj>
              </mc:Choice>
              <mc:Fallback>
                <p:oleObj name="Equation" r:id="rId21" imgW="5791200" imgH="17373600" progId="">
                  <p:embed/>
                  <p:pic>
                    <p:nvPicPr>
                      <p:cNvPr id="0" name="图片 45066"/>
                      <p:cNvPicPr>
                        <a:picLocks noChangeAspect="1"/>
                      </p:cNvPicPr>
                      <p:nvPr/>
                    </p:nvPicPr>
                    <p:blipFill>
                      <a:blip r:embed="rId22"/>
                      <a:stretch>
                        <a:fillRect/>
                      </a:stretch>
                    </p:blipFill>
                    <p:spPr>
                      <a:xfrm>
                        <a:off x="2118221" y="3266452"/>
                        <a:ext cx="219075" cy="657224"/>
                      </a:xfrm>
                      <a:prstGeom prst="rect">
                        <a:avLst/>
                      </a:prstGeom>
                      <a:noFill/>
                      <a:ln w="9525">
                        <a:noFill/>
                      </a:ln>
                    </p:spPr>
                  </p:pic>
                </p:oleObj>
              </mc:Fallback>
            </mc:AlternateContent>
          </a:graphicData>
        </a:graphic>
      </p:graphicFrame>
      <p:graphicFrame>
        <p:nvGraphicFramePr>
          <p:cNvPr id="15" name="对象 14"/>
          <p:cNvGraphicFramePr>
            <a:graphicFrameLocks noChangeAspect="1"/>
          </p:cNvGraphicFramePr>
          <p:nvPr/>
        </p:nvGraphicFramePr>
        <p:xfrm>
          <a:off x="2337296" y="3352735"/>
          <a:ext cx="1200149" cy="457200"/>
        </p:xfrm>
        <a:graphic>
          <a:graphicData uri="http://schemas.openxmlformats.org/presentationml/2006/ole">
            <mc:AlternateContent xmlns:mc="http://schemas.openxmlformats.org/markup-compatibility/2006">
              <mc:Choice xmlns:v="urn:schemas-microsoft-com:vml" Requires="v">
                <p:oleObj spid="_x0000_s45068" name="Equation" r:id="rId23" imgW="31699200" imgH="12192000" progId="">
                  <p:embed/>
                </p:oleObj>
              </mc:Choice>
              <mc:Fallback>
                <p:oleObj name="Equation" r:id="rId23" imgW="31699200" imgH="12192000" progId="">
                  <p:embed/>
                  <p:pic>
                    <p:nvPicPr>
                      <p:cNvPr id="0" name="图片 45067"/>
                      <p:cNvPicPr>
                        <a:picLocks noChangeAspect="1"/>
                      </p:cNvPicPr>
                      <p:nvPr/>
                    </p:nvPicPr>
                    <p:blipFill>
                      <a:blip r:embed="rId24"/>
                      <a:stretch>
                        <a:fillRect/>
                      </a:stretch>
                    </p:blipFill>
                    <p:spPr>
                      <a:xfrm>
                        <a:off x="2337296" y="3352735"/>
                        <a:ext cx="1200149" cy="457200"/>
                      </a:xfrm>
                      <a:prstGeom prst="rect">
                        <a:avLst/>
                      </a:prstGeom>
                      <a:noFill/>
                      <a:ln w="9525">
                        <a:noFill/>
                      </a:ln>
                    </p:spPr>
                  </p:pic>
                </p:oleObj>
              </mc:Fallback>
            </mc:AlternateContent>
          </a:graphicData>
        </a:graphic>
      </p:graphicFrame>
      <p:graphicFrame>
        <p:nvGraphicFramePr>
          <p:cNvPr id="16" name="对象 15"/>
          <p:cNvGraphicFramePr>
            <a:graphicFrameLocks noChangeAspect="1"/>
          </p:cNvGraphicFramePr>
          <p:nvPr/>
        </p:nvGraphicFramePr>
        <p:xfrm>
          <a:off x="4007503" y="3266452"/>
          <a:ext cx="200025" cy="657225"/>
        </p:xfrm>
        <a:graphic>
          <a:graphicData uri="http://schemas.openxmlformats.org/presentationml/2006/ole">
            <mc:AlternateContent xmlns:mc="http://schemas.openxmlformats.org/markup-compatibility/2006">
              <mc:Choice xmlns:v="urn:schemas-microsoft-com:vml" Requires="v">
                <p:oleObj spid="_x0000_s45069" name="Equation" r:id="rId25" imgW="5181600" imgH="17373600" progId="">
                  <p:embed/>
                </p:oleObj>
              </mc:Choice>
              <mc:Fallback>
                <p:oleObj name="Equation" r:id="rId25" imgW="5181600" imgH="17373600" progId="">
                  <p:embed/>
                  <p:pic>
                    <p:nvPicPr>
                      <p:cNvPr id="0" name="图片 45068"/>
                      <p:cNvPicPr>
                        <a:picLocks noChangeAspect="1"/>
                      </p:cNvPicPr>
                      <p:nvPr/>
                    </p:nvPicPr>
                    <p:blipFill>
                      <a:blip r:embed="rId26"/>
                      <a:stretch>
                        <a:fillRect/>
                      </a:stretch>
                    </p:blipFill>
                    <p:spPr>
                      <a:xfrm>
                        <a:off x="4007503" y="3266452"/>
                        <a:ext cx="200025" cy="657225"/>
                      </a:xfrm>
                      <a:prstGeom prst="rect">
                        <a:avLst/>
                      </a:prstGeom>
                      <a:noFill/>
                      <a:ln w="9525">
                        <a:noFill/>
                      </a:ln>
                    </p:spPr>
                  </p:pic>
                </p:oleObj>
              </mc:Fallback>
            </mc:AlternateContent>
          </a:graphicData>
        </a:graphic>
      </p:graphicFrame>
      <p:graphicFrame>
        <p:nvGraphicFramePr>
          <p:cNvPr id="17" name="对象 16"/>
          <p:cNvGraphicFramePr>
            <a:graphicFrameLocks noChangeAspect="1"/>
          </p:cNvGraphicFramePr>
          <p:nvPr/>
        </p:nvGraphicFramePr>
        <p:xfrm>
          <a:off x="4207528" y="3210530"/>
          <a:ext cx="1000125" cy="809624"/>
        </p:xfrm>
        <a:graphic>
          <a:graphicData uri="http://schemas.openxmlformats.org/presentationml/2006/ole">
            <mc:AlternateContent xmlns:mc="http://schemas.openxmlformats.org/markup-compatibility/2006">
              <mc:Choice xmlns:v="urn:schemas-microsoft-com:vml" Requires="v">
                <p:oleObj spid="_x0000_s45070" name="Equation" r:id="rId27" imgW="26517600" imgH="21336000" progId="">
                  <p:embed/>
                </p:oleObj>
              </mc:Choice>
              <mc:Fallback>
                <p:oleObj name="Equation" r:id="rId27" imgW="26517600" imgH="21336000" progId="">
                  <p:embed/>
                  <p:pic>
                    <p:nvPicPr>
                      <p:cNvPr id="0" name="图片 45069"/>
                      <p:cNvPicPr>
                        <a:picLocks noChangeAspect="1"/>
                      </p:cNvPicPr>
                      <p:nvPr/>
                    </p:nvPicPr>
                    <p:blipFill>
                      <a:blip r:embed="rId28"/>
                      <a:stretch>
                        <a:fillRect/>
                      </a:stretch>
                    </p:blipFill>
                    <p:spPr>
                      <a:xfrm>
                        <a:off x="4207528" y="3210530"/>
                        <a:ext cx="1000125" cy="8096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椭圆 17"/>
          <p:cNvSpPr/>
          <p:nvPr/>
        </p:nvSpPr>
        <p:spPr>
          <a:xfrm>
            <a:off x="1605071" y="1251026"/>
            <a:ext cx="3241729" cy="3239803"/>
          </a:xfrm>
          <a:prstGeom prst="ellipse">
            <a:avLst/>
          </a:prstGeom>
          <a:noFill/>
          <a:ln w="31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a:noFill/>
            </a:endParaRPr>
          </a:p>
        </p:txBody>
      </p:sp>
      <p:sp>
        <p:nvSpPr>
          <p:cNvPr id="20" name="椭圆 19"/>
          <p:cNvSpPr/>
          <p:nvPr/>
        </p:nvSpPr>
        <p:spPr>
          <a:xfrm>
            <a:off x="1996211" y="1641934"/>
            <a:ext cx="2509408" cy="2507917"/>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3" name="文本框 2"/>
          <p:cNvSpPr txBox="1"/>
          <p:nvPr/>
        </p:nvSpPr>
        <p:spPr>
          <a:xfrm>
            <a:off x="1751792" y="2145860"/>
            <a:ext cx="3004582" cy="1631012"/>
          </a:xfrm>
          <a:prstGeom prst="rect">
            <a:avLst/>
          </a:prstGeom>
          <a:noFill/>
        </p:spPr>
        <p:txBody>
          <a:bodyPr wrap="square" lIns="91239" tIns="45619" rIns="91239" bIns="45619">
            <a:spAutoFit/>
          </a:bodyPr>
          <a:lstStyle/>
          <a:p>
            <a:pPr algn="ctr"/>
            <a:r>
              <a:rPr lang="zh-CN" altLang="en-US" sz="5000" b="1" dirty="0">
                <a:solidFill>
                  <a:schemeClr val="bg1"/>
                </a:solidFill>
                <a:latin typeface="微软雅黑" panose="020B0503020204020204" pitchFamily="34" charset="-122"/>
                <a:ea typeface="微软雅黑" panose="020B0503020204020204" pitchFamily="34" charset="-122"/>
              </a:rPr>
              <a:t>微</a:t>
            </a:r>
            <a:r>
              <a:rPr lang="zh-CN" altLang="en-US" sz="5000" b="1" dirty="0" smtClean="0">
                <a:solidFill>
                  <a:schemeClr val="bg1"/>
                </a:solidFill>
                <a:latin typeface="微软雅黑" panose="020B0503020204020204" pitchFamily="34" charset="-122"/>
                <a:ea typeface="微软雅黑" panose="020B0503020204020204" pitchFamily="34" charset="-122"/>
              </a:rPr>
              <a:t>专题</a:t>
            </a:r>
            <a:endParaRPr lang="en-US" altLang="zh-CN" sz="50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5000" b="1" dirty="0" smtClean="0">
                <a:solidFill>
                  <a:schemeClr val="bg1"/>
                </a:solidFill>
                <a:latin typeface="微软雅黑" panose="020B0503020204020204" pitchFamily="34" charset="-122"/>
                <a:ea typeface="微软雅黑" panose="020B0503020204020204" pitchFamily="34" charset="-122"/>
              </a:rPr>
              <a:t>13</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 name="椭圆 3"/>
          <p:cNvSpPr/>
          <p:nvPr/>
        </p:nvSpPr>
        <p:spPr>
          <a:xfrm>
            <a:off x="1401940" y="2671694"/>
            <a:ext cx="398701" cy="398464"/>
          </a:xfrm>
          <a:prstGeom prst="ellipse">
            <a:avLst/>
          </a:prstGeom>
          <a:solidFill>
            <a:srgbClr val="C00000">
              <a:alpha val="50000"/>
            </a:srgbClr>
          </a:solidFill>
          <a:ln w="6350">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239" tIns="45619" rIns="91239" bIns="45619" rtlCol="0" anchor="ctr"/>
          <a:lstStyle/>
          <a:p>
            <a:pPr algn="ctr"/>
            <a:endParaRPr lang="zh-CN" altLang="en-US" dirty="0">
              <a:noFill/>
            </a:endParaRPr>
          </a:p>
        </p:txBody>
      </p:sp>
      <p:sp>
        <p:nvSpPr>
          <p:cNvPr id="2" name="文本框 1"/>
          <p:cNvSpPr txBox="1"/>
          <p:nvPr/>
        </p:nvSpPr>
        <p:spPr>
          <a:xfrm>
            <a:off x="5049931" y="2082360"/>
            <a:ext cx="6106262" cy="1631012"/>
          </a:xfrm>
          <a:prstGeom prst="rect">
            <a:avLst/>
          </a:prstGeom>
          <a:noFill/>
        </p:spPr>
        <p:txBody>
          <a:bodyPr wrap="square" lIns="91239" tIns="45619" rIns="91239" bIns="45619">
            <a:spAutoFit/>
          </a:bodyPr>
          <a:lstStyle/>
          <a:p>
            <a:r>
              <a:rPr lang="zh-CN" altLang="en-US" sz="5000" b="1" dirty="0" smtClean="0">
                <a:solidFill>
                  <a:schemeClr val="bg2">
                    <a:lumMod val="50000"/>
                  </a:schemeClr>
                </a:solidFill>
                <a:latin typeface="微软雅黑" panose="020B0503020204020204" pitchFamily="34" charset="-122"/>
                <a:ea typeface="微软雅黑" panose="020B0503020204020204" pitchFamily="34" charset="-122"/>
              </a:rPr>
              <a:t>力学三大观点的综合应用</a:t>
            </a:r>
            <a:endParaRPr lang="zh-CN" altLang="en-US" sz="5000" b="1" dirty="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4672"/>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题型　力学三大观点的综合应用</a:t>
            </a:r>
            <a:endParaRPr lang="zh-CN" altLang="en-US" sz="2500" b="1" dirty="0">
              <a:solidFill>
                <a:srgbClr val="DE0000"/>
              </a:solidFill>
              <a:latin typeface="微软雅黑" panose="020B0503020204020204" pitchFamily="34" charset="-122"/>
              <a:ea typeface="微软雅黑" panose="020B0503020204020204" pitchFamily="34" charset="-122"/>
            </a:endParaRPr>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一、力的瞬时作用和力的时间、空间累积作用</a:t>
            </a:r>
            <a:endParaRPr lang="zh-CN" altLang="en-US" b="1" dirty="0"/>
          </a:p>
        </p:txBody>
      </p:sp>
      <p:graphicFrame>
        <p:nvGraphicFramePr>
          <p:cNvPr id="18" name="表格 2"/>
          <p:cNvGraphicFramePr>
            <a:graphicFrameLocks noGrp="1"/>
          </p:cNvGraphicFramePr>
          <p:nvPr/>
        </p:nvGraphicFramePr>
        <p:xfrm>
          <a:off x="468000" y="1920071"/>
          <a:ext cx="11268000" cy="4153536"/>
        </p:xfrm>
        <a:graphic>
          <a:graphicData uri="http://schemas.openxmlformats.org/drawingml/2006/table">
            <a:tbl>
              <a:tblPr/>
              <a:tblGrid>
                <a:gridCol w="2817000"/>
                <a:gridCol w="2817000"/>
                <a:gridCol w="2817000"/>
                <a:gridCol w="2817000"/>
              </a:tblGrid>
              <a:tr h="609192">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分类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对应规律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内容</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公式表达</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r>
              <a:tr h="2004768">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力的瞬</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时作用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牛顿第</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二定律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物体的加速度大小与合</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力成正比,与质量成反</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比,方向与合力的方向相</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同</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F</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ma</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539576">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力的时</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间累积</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作用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定理</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物体所受合力的冲量等</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于物体动量的变化</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Ft</a:t>
                      </a:r>
                      <a:r>
                        <a:rPr lang="zh-CN" altLang="en-US" sz="2010" kern="0" dirty="0" smtClean="0">
                          <a:solidFill>
                            <a:srgbClr val="000000"/>
                          </a:solidFill>
                          <a:latin typeface="Times New Roman" panose="02020603050405020304" pitchFamily="65" charset="-122"/>
                          <a:ea typeface="华文细黑" panose="02010600040101010101" pitchFamily="65" charset="-122"/>
                        </a:rPr>
                        <a:t>=Δ</a:t>
                      </a:r>
                      <a:r>
                        <a:rPr lang="zh-CN" altLang="en-US" sz="2010" i="1" kern="0" dirty="0" smtClean="0">
                          <a:solidFill>
                            <a:srgbClr val="000000"/>
                          </a:solidFill>
                          <a:latin typeface="Times New Roman" panose="02020603050405020304" pitchFamily="65" charset="-122"/>
                          <a:ea typeface="华文细黑" panose="02010600040101010101" pitchFamily="65" charset="-122"/>
                        </a:rPr>
                        <a:t>p</a:t>
                      </a:r>
                      <a:endParaRPr lang="zh-CN" altLang="en-US" sz="2010" i="1"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114601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500" b="1" dirty="0" smtClean="0">
                <a:solidFill>
                  <a:srgbClr val="DE0000"/>
                </a:solidFill>
                <a:latin typeface="微软雅黑" panose="020B0503020204020204" pitchFamily="34" charset="-122"/>
                <a:ea typeface="微软雅黑" panose="020B0503020204020204" pitchFamily="34" charset="-122"/>
              </a:rPr>
              <a:t>提分关键·方法提升</a:t>
            </a:r>
            <a:r>
              <a:rPr lang="zh-CN" altLang="en-US" sz="2410" kern="0" dirty="0" smtClean="0">
                <a:solidFill>
                  <a:srgbClr val="DE0000"/>
                </a:solidFill>
                <a:latin typeface="Times New Roman" panose="02020603050405020304" pitchFamily="65" charset="-122"/>
                <a:ea typeface="华文细黑" panose="02010600040101010101" pitchFamily="65" charset="-122"/>
              </a:rPr>
              <a:t>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华文细黑" panose="02010600040101010101" pitchFamily="65" charset="-122"/>
                <a:ea typeface="华文细黑" panose="02010600040101010101" pitchFamily="65" charset="-122"/>
              </a:rPr>
              <a:t>冲量的四种计算方法</a:t>
            </a:r>
            <a:endParaRPr lang="zh-CN" altLang="en-US" dirty="0">
              <a:latin typeface="华文细黑" panose="02010600040101010101" pitchFamily="65" charset="-122"/>
              <a:ea typeface="华文细黑" panose="02010600040101010101" pitchFamily="65" charset="-122"/>
            </a:endParaRPr>
          </a:p>
        </p:txBody>
      </p:sp>
      <p:graphicFrame>
        <p:nvGraphicFramePr>
          <p:cNvPr id="3" name="表格 2"/>
          <p:cNvGraphicFramePr>
            <a:graphicFrameLocks noGrp="1"/>
          </p:cNvGraphicFramePr>
          <p:nvPr/>
        </p:nvGraphicFramePr>
        <p:xfrm>
          <a:off x="468000" y="1947907"/>
          <a:ext cx="11268000" cy="3258312"/>
        </p:xfrm>
        <a:graphic>
          <a:graphicData uri="http://schemas.openxmlformats.org/drawingml/2006/table">
            <a:tbl>
              <a:tblPr/>
              <a:tblGrid>
                <a:gridCol w="2615698"/>
                <a:gridCol w="8652302"/>
              </a:tblGrid>
              <a:tr h="159359">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公式法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此方法仅适用于求恒力的冲量,无须考虑物体的</a:t>
                      </a:r>
                      <a:r>
                        <a:rPr lang="zh-CN" altLang="en-US" sz="2010" kern="0" dirty="0" smtClean="0">
                          <a:solidFill>
                            <a:srgbClr val="000000"/>
                          </a:solidFill>
                          <a:latin typeface="Times New Roman" panose="02020603050405020304" pitchFamily="65" charset="-122"/>
                          <a:ea typeface="华文细黑" panose="02010600040101010101" pitchFamily="65" charset="-122"/>
                        </a:rPr>
                        <a:t>运动</a:t>
                      </a:r>
                      <a:r>
                        <a:rPr lang="zh-CN" altLang="en-US" sz="2010" kern="0" dirty="0" smtClean="0">
                          <a:solidFill>
                            <a:srgbClr val="000000"/>
                          </a:solidFill>
                          <a:latin typeface="Times New Roman" panose="02020603050405020304" pitchFamily="65" charset="-122"/>
                          <a:ea typeface="华文细黑" panose="02010600040101010101" pitchFamily="65" charset="-122"/>
                        </a:rPr>
                        <a:t>状态</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59359">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图像法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u="sng" kern="0" dirty="0" smtClean="0">
                          <a:solidFill>
                            <a:srgbClr val="000000"/>
                          </a:solidFill>
                          <a:latin typeface="Times New Roman" panose="02020603050405020304" pitchFamily="65" charset="-122"/>
                          <a:ea typeface="华文细黑" panose="02010600040101010101" pitchFamily="65" charset="-122"/>
                        </a:rPr>
                        <a:t>F-t图线与t轴所围的“面积”表示冲量</a:t>
                      </a:r>
                      <a:r>
                        <a:rPr lang="zh-CN" altLang="en-US" sz="2010" kern="0" dirty="0" smtClean="0">
                          <a:solidFill>
                            <a:srgbClr val="000000"/>
                          </a:solidFill>
                          <a:latin typeface="Times New Roman" panose="02020603050405020304" pitchFamily="65" charset="-122"/>
                          <a:ea typeface="华文细黑" panose="02010600040101010101" pitchFamily="65" charset="-122"/>
                        </a:rPr>
                        <a:t>,此法既</a:t>
                      </a:r>
                      <a:r>
                        <a:rPr lang="zh-CN" altLang="en-US" sz="2010" kern="0" dirty="0" smtClean="0">
                          <a:solidFill>
                            <a:srgbClr val="000000"/>
                          </a:solidFill>
                          <a:latin typeface="Times New Roman" panose="02020603050405020304" pitchFamily="65" charset="-122"/>
                          <a:ea typeface="华文细黑" panose="02010600040101010101" pitchFamily="65" charset="-122"/>
                        </a:rPr>
                        <a:t>可以</a:t>
                      </a:r>
                      <a:r>
                        <a:rPr lang="zh-CN" altLang="en-US" sz="2010" kern="0" dirty="0" smtClean="0">
                          <a:solidFill>
                            <a:srgbClr val="000000"/>
                          </a:solidFill>
                          <a:latin typeface="Times New Roman" panose="02020603050405020304" pitchFamily="65" charset="-122"/>
                          <a:ea typeface="华文细黑" panose="02010600040101010101" pitchFamily="65" charset="-122"/>
                        </a:rPr>
                        <a:t>计算恒力的冲量,也可以计算变力的冲量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253433">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平均值</a:t>
                      </a:r>
                      <a:r>
                        <a:rPr lang="zh-CN" altLang="en-US" sz="2010" kern="0" dirty="0" smtClean="0">
                          <a:solidFill>
                            <a:srgbClr val="000000"/>
                          </a:solidFill>
                          <a:latin typeface="Times New Roman" panose="02020603050405020304" pitchFamily="65" charset="-122"/>
                          <a:ea typeface="华文细黑" panose="02010600040101010101" pitchFamily="65" charset="-122"/>
                        </a:rPr>
                        <a:t>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若方向不变的变力大小随时间均匀变化,即力为</a:t>
                      </a:r>
                      <a:r>
                        <a:rPr lang="zh-CN" altLang="en-US" sz="2010" kern="0" dirty="0" smtClean="0">
                          <a:solidFill>
                            <a:srgbClr val="000000"/>
                          </a:solidFill>
                          <a:latin typeface="Times New Roman" panose="02020603050405020304" pitchFamily="65" charset="-122"/>
                          <a:ea typeface="华文细黑" panose="02010600040101010101" pitchFamily="65" charset="-122"/>
                        </a:rPr>
                        <a:t>时间</a:t>
                      </a:r>
                      <a:r>
                        <a:rPr lang="zh-CN" altLang="en-US" sz="2010" kern="0" dirty="0" smtClean="0">
                          <a:solidFill>
                            <a:srgbClr val="000000"/>
                          </a:solidFill>
                          <a:latin typeface="Times New Roman" panose="02020603050405020304" pitchFamily="65" charset="-122"/>
                          <a:ea typeface="华文细黑" panose="02010600040101010101" pitchFamily="65" charset="-122"/>
                        </a:rPr>
                        <a:t>的一次函数,则力F在某段时间</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t内的冲量I</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590" kern="0" spc="2507" dirty="0" smtClean="0">
                          <a:solidFill>
                            <a:srgbClr val="000000"/>
                          </a:solidFill>
                          <a:latin typeface="Times New Roman" panose="02020603050405020304" pitchFamily="65" charset="-122"/>
                          <a:ea typeface="华文细黑" panose="02010600040101010101" pitchFamily="65" charset="-122"/>
                        </a:rPr>
                        <a:t> </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59359">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动量定理</a:t>
                      </a:r>
                      <a:r>
                        <a:rPr lang="zh-CN" altLang="en-US" sz="2010" kern="0" dirty="0" smtClean="0">
                          <a:solidFill>
                            <a:srgbClr val="000000"/>
                          </a:solidFill>
                          <a:latin typeface="Times New Roman" panose="02020603050405020304" pitchFamily="65" charset="-122"/>
                          <a:ea typeface="华文细黑" panose="02010600040101010101" pitchFamily="65" charset="-122"/>
                        </a:rPr>
                        <a:t>法</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根据物体动量的变化量,由I=</a:t>
                      </a:r>
                      <a:r>
                        <a:rPr lang="zh-CN" altLang="en-US" sz="2010" i="1" kern="0" dirty="0" smtClean="0">
                          <a:solidFill>
                            <a:srgbClr val="000000"/>
                          </a:solidFill>
                          <a:latin typeface="Times New Roman" panose="02020603050405020304" pitchFamily="65" charset="-122"/>
                          <a:ea typeface="华文细黑" panose="02010600040101010101" pitchFamily="65" charset="-122"/>
                        </a:rPr>
                        <a:t>Δ</a:t>
                      </a:r>
                      <a:r>
                        <a:rPr lang="zh-CN" altLang="en-US" sz="2010" kern="0" dirty="0" smtClean="0">
                          <a:solidFill>
                            <a:srgbClr val="000000"/>
                          </a:solidFill>
                          <a:latin typeface="Times New Roman" panose="02020603050405020304" pitchFamily="65" charset="-122"/>
                          <a:ea typeface="华文细黑" panose="02010600040101010101" pitchFamily="65" charset="-122"/>
                        </a:rPr>
                        <a:t>p求冲量,多用于</a:t>
                      </a:r>
                      <a:r>
                        <a:rPr lang="zh-CN" altLang="en-US" sz="2010" kern="0" dirty="0" smtClean="0">
                          <a:solidFill>
                            <a:srgbClr val="000000"/>
                          </a:solidFill>
                          <a:latin typeface="Times New Roman" panose="02020603050405020304" pitchFamily="65" charset="-122"/>
                          <a:ea typeface="华文细黑" panose="02010600040101010101" pitchFamily="65" charset="-122"/>
                        </a:rPr>
                        <a:t>求变</a:t>
                      </a:r>
                      <a:r>
                        <a:rPr lang="zh-CN" altLang="en-US" sz="2010" kern="0" dirty="0" smtClean="0">
                          <a:solidFill>
                            <a:srgbClr val="000000"/>
                          </a:solidFill>
                          <a:latin typeface="Times New Roman" panose="02020603050405020304" pitchFamily="65" charset="-122"/>
                          <a:ea typeface="华文细黑" panose="02010600040101010101" pitchFamily="65" charset="-122"/>
                        </a:rPr>
                        <a:t>力的冲量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graphicFrame>
        <p:nvGraphicFramePr>
          <p:cNvPr id="153601" name="Object 1"/>
          <p:cNvGraphicFramePr>
            <a:graphicFrameLocks noChangeAspect="1"/>
          </p:cNvGraphicFramePr>
          <p:nvPr/>
        </p:nvGraphicFramePr>
        <p:xfrm>
          <a:off x="5155400" y="4063211"/>
          <a:ext cx="647700" cy="552450"/>
        </p:xfrm>
        <a:graphic>
          <a:graphicData uri="http://schemas.openxmlformats.org/presentationml/2006/ole">
            <mc:AlternateContent xmlns:mc="http://schemas.openxmlformats.org/markup-compatibility/2006">
              <mc:Choice xmlns:v="urn:schemas-microsoft-com:vml" Requires="v">
                <p:oleObj spid="_x0000_s2049" name="Equation" r:id="rId1" imgW="17068800" imgH="14630400" progId="">
                  <p:embed/>
                </p:oleObj>
              </mc:Choice>
              <mc:Fallback>
                <p:oleObj name="Equation" r:id="rId1" imgW="17068800" imgH="14630400" progId="">
                  <p:embed/>
                  <p:pic>
                    <p:nvPicPr>
                      <p:cNvPr id="0" name="图片 2048"/>
                      <p:cNvPicPr>
                        <a:picLocks noChangeAspect="1"/>
                      </p:cNvPicPr>
                      <p:nvPr/>
                    </p:nvPicPr>
                    <p:blipFill>
                      <a:blip r:embed="rId2"/>
                      <a:stretch>
                        <a:fillRect/>
                      </a:stretch>
                    </p:blipFill>
                    <p:spPr>
                      <a:xfrm>
                        <a:off x="5155400" y="4063211"/>
                        <a:ext cx="647700" cy="552450"/>
                      </a:xfrm>
                      <a:prstGeom prst="rect">
                        <a:avLst/>
                      </a:prstGeom>
                      <a:noFill/>
                      <a:ln w="9525">
                        <a:noFill/>
                      </a:ln>
                    </p:spPr>
                  </p:pic>
                </p:oleObj>
              </mc:Fallback>
            </mc:AlternateContent>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1260000"/>
          <a:ext cx="11268000" cy="4555083"/>
        </p:xfrm>
        <a:graphic>
          <a:graphicData uri="http://schemas.openxmlformats.org/drawingml/2006/table">
            <a:tbl>
              <a:tblPr/>
              <a:tblGrid>
                <a:gridCol w="2817000"/>
                <a:gridCol w="2817000"/>
                <a:gridCol w="2817000"/>
                <a:gridCol w="2817000"/>
              </a:tblGrid>
              <a:tr h="1475932">
                <a:tc rowSpan="3">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力的空</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间累积</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作用</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动能</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定理</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合力对物体所做的功等</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于物体动能的变化量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W</a:t>
                      </a:r>
                      <a:r>
                        <a:rPr lang="zh-CN" altLang="en-US" sz="2010" kern="0" dirty="0" smtClean="0">
                          <a:solidFill>
                            <a:srgbClr val="000000"/>
                          </a:solidFill>
                          <a:latin typeface="Times New Roman" panose="02020603050405020304" pitchFamily="65" charset="-122"/>
                          <a:ea typeface="华文细黑" panose="02010600040101010101" pitchFamily="65" charset="-122"/>
                        </a:rPr>
                        <a:t>=Δ</a:t>
                      </a:r>
                      <a:r>
                        <a:rPr lang="zh-CN" altLang="en-US" sz="2010" i="1" kern="0" dirty="0" smtClean="0">
                          <a:solidFill>
                            <a:srgbClr val="000000"/>
                          </a:solidFill>
                          <a:latin typeface="Times New Roman" panose="02020603050405020304" pitchFamily="65" charset="-122"/>
                          <a:ea typeface="华文细黑" panose="02010600040101010101" pitchFamily="65" charset="-122"/>
                        </a:rPr>
                        <a:t>E</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k</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539575">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功能</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关系</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一个力做了多少功,就有</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多少能从一种形式转化</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为其他形式</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fs</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相对</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Q</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Δ</a:t>
                      </a:r>
                      <a:r>
                        <a:rPr lang="zh-CN" altLang="en-US" sz="2010" i="1" kern="0" dirty="0" smtClean="0">
                          <a:solidFill>
                            <a:srgbClr val="000000"/>
                          </a:solidFill>
                          <a:latin typeface="Times New Roman" panose="02020603050405020304" pitchFamily="65" charset="-122"/>
                          <a:ea typeface="华文细黑" panose="02010600040101010101" pitchFamily="65" charset="-122"/>
                        </a:rPr>
                        <a:t>E</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损</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W</a:t>
                      </a:r>
                      <a:r>
                        <a:rPr lang="zh-CN" altLang="en-US" sz="1515" i="1" kern="0" baseline="-15000" dirty="0" smtClean="0">
                          <a:solidFill>
                            <a:srgbClr val="000000"/>
                          </a:solidFill>
                          <a:latin typeface="Times New Roman" panose="02020603050405020304" pitchFamily="65" charset="-122"/>
                          <a:ea typeface="华文细黑" panose="02010600040101010101" pitchFamily="65" charset="-122"/>
                        </a:rPr>
                        <a:t>G</a:t>
                      </a:r>
                      <a:r>
                        <a:rPr lang="zh-CN" altLang="en-US" sz="2010" kern="0" dirty="0" smtClean="0">
                          <a:solidFill>
                            <a:srgbClr val="000000"/>
                          </a:solidFill>
                          <a:latin typeface="Times New Roman" panose="02020603050405020304" pitchFamily="65" charset="-122"/>
                          <a:ea typeface="华文细黑" panose="02010600040101010101" pitchFamily="65" charset="-122"/>
                        </a:rPr>
                        <a:t>=-Δ</a:t>
                      </a:r>
                      <a:r>
                        <a:rPr lang="zh-CN" altLang="en-US" sz="2010" i="1" kern="0" dirty="0" smtClean="0">
                          <a:solidFill>
                            <a:srgbClr val="000000"/>
                          </a:solidFill>
                          <a:latin typeface="Times New Roman" panose="02020603050405020304" pitchFamily="65" charset="-122"/>
                          <a:ea typeface="华文细黑" panose="02010600040101010101" pitchFamily="65" charset="-122"/>
                        </a:rPr>
                        <a:t>E</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p</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1539576">
                <a:tc vMerge="1">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机械能</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守恒</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定律</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kern="0" dirty="0" smtClean="0">
                          <a:solidFill>
                            <a:srgbClr val="000000"/>
                          </a:solidFill>
                          <a:latin typeface="Times New Roman" panose="02020603050405020304" pitchFamily="65" charset="-122"/>
                          <a:ea typeface="华文细黑" panose="02010600040101010101" pitchFamily="65" charset="-122"/>
                        </a:rPr>
                        <a:t>在只有重力(或系统内弹</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力)做功的情况下,系统</a:t>
                      </a:r>
                      <a:br>
                        <a:rPr lang="zh-CN" altLang="en-US" sz="2010" kern="0" dirty="0" smtClean="0">
                          <a:solidFill>
                            <a:srgbClr val="000000"/>
                          </a:solidFill>
                          <a:latin typeface="Times New Roman" panose="02020603050405020304" pitchFamily="65" charset="-122"/>
                          <a:ea typeface="华文细黑" panose="02010600040101010101" pitchFamily="65" charset="-122"/>
                        </a:rPr>
                      </a:br>
                      <a:r>
                        <a:rPr lang="zh-CN" altLang="en-US" sz="2010" kern="0" dirty="0" smtClean="0">
                          <a:solidFill>
                            <a:srgbClr val="000000"/>
                          </a:solidFill>
                          <a:latin typeface="Times New Roman" panose="02020603050405020304" pitchFamily="65" charset="-122"/>
                          <a:ea typeface="华文细黑" panose="02010600040101010101" pitchFamily="65" charset="-122"/>
                        </a:rPr>
                        <a:t>机械能的总量保持不变</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txBody>
                  <a:tcPr marL="45720" marR="45720"/>
                </a:tc>
                <a:tc>
                  <a:txBody>
                    <a:bodyPr/>
                    <a:lstStyle/>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E</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k1</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E</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p1</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endParaRPr lang="zh-CN" altLang="en-US" sz="201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2010" i="1" kern="0" dirty="0" smtClean="0">
                          <a:solidFill>
                            <a:srgbClr val="000000"/>
                          </a:solidFill>
                          <a:latin typeface="Times New Roman" panose="02020603050405020304" pitchFamily="65" charset="-122"/>
                          <a:ea typeface="华文细黑" panose="02010600040101010101" pitchFamily="65" charset="-122"/>
                        </a:rPr>
                        <a:t>E</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k2</a:t>
                      </a:r>
                      <a:r>
                        <a:rPr lang="zh-CN" altLang="en-US" sz="2010" kern="0" dirty="0" smtClean="0">
                          <a:solidFill>
                            <a:srgbClr val="000000"/>
                          </a:solidFill>
                          <a:latin typeface="Times New Roman" panose="02020603050405020304" pitchFamily="65" charset="-122"/>
                          <a:ea typeface="华文细黑" panose="02010600040101010101" pitchFamily="65" charset="-122"/>
                        </a:rPr>
                        <a:t>+</a:t>
                      </a:r>
                      <a:r>
                        <a:rPr lang="zh-CN" altLang="en-US" sz="2010" i="1" kern="0" dirty="0" smtClean="0">
                          <a:solidFill>
                            <a:srgbClr val="000000"/>
                          </a:solidFill>
                          <a:latin typeface="Times New Roman" panose="02020603050405020304" pitchFamily="65" charset="-122"/>
                          <a:ea typeface="华文细黑" panose="02010600040101010101" pitchFamily="65" charset="-122"/>
                        </a:rPr>
                        <a:t>E</a:t>
                      </a:r>
                      <a:r>
                        <a:rPr lang="zh-CN" altLang="en-US" sz="1515" kern="0" baseline="-15000" dirty="0" smtClean="0">
                          <a:solidFill>
                            <a:srgbClr val="000000"/>
                          </a:solidFill>
                          <a:latin typeface="Times New Roman" panose="02020603050405020304" pitchFamily="65" charset="-122"/>
                          <a:ea typeface="华文细黑" panose="02010600040101010101" pitchFamily="65" charset="-122"/>
                        </a:rPr>
                        <a:t>p2</a:t>
                      </a:r>
                      <a:endParaRPr lang="zh-CN" altLang="en-US" sz="1515" kern="0" baseline="-1500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956917"/>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二、动量观点和能量观点的比较</a:t>
            </a:r>
            <a:endParaRPr lang="zh-CN" altLang="en-US" b="1"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1.相同点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(1)研究对象都是相互作用的物体组成的系统。</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(2)都是针对某一运动过程的初末状态列式求解。</a:t>
            </a:r>
            <a:endParaRPr lang="zh-CN" altLang="en-US" dirty="0"/>
          </a:p>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华文细黑" panose="02010600040101010101" pitchFamily="65" charset="-122"/>
              </a:rPr>
              <a:t>2.不同点</a:t>
            </a:r>
            <a:endParaRPr lang="zh-CN" altLang="en-US" b="1"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动量守恒定律是矢量表达式,还可以写出某一方向上的分量表达式;而动能定理和能量</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守恒定律都是标量表达式,无分量表达式</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2"/>
          <p:cNvGraphicFramePr>
            <a:graphicFrameLocks noGrp="1"/>
          </p:cNvGraphicFramePr>
          <p:nvPr/>
        </p:nvGraphicFramePr>
        <p:xfrm>
          <a:off x="468000" y="876350"/>
          <a:ext cx="11268000" cy="5330001"/>
        </p:xfrm>
        <a:graphic>
          <a:graphicData uri="http://schemas.openxmlformats.org/drawingml/2006/table">
            <a:tbl>
              <a:tblPr/>
              <a:tblGrid>
                <a:gridCol w="758310"/>
                <a:gridCol w="10509690"/>
              </a:tblGrid>
              <a:tr h="0">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动力学观点</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运用牛顿运动定律结合运动学知识解题,可处理</a:t>
                      </a:r>
                      <a:r>
                        <a:rPr lang="zh-CN" altLang="en-US" sz="1900" kern="0" spc="0" dirty="0" smtClean="0">
                          <a:solidFill>
                            <a:srgbClr val="000000"/>
                          </a:solidFill>
                          <a:latin typeface="Times New Roman" panose="02020603050405020304" pitchFamily="65" charset="-122"/>
                          <a:ea typeface="华文细黑" panose="02010600040101010101" pitchFamily="65" charset="-122"/>
                        </a:rPr>
                        <a:t>匀变速直线运动</a:t>
                      </a:r>
                      <a:r>
                        <a:rPr lang="zh-CN" altLang="en-US" sz="1900" kern="0" spc="0" dirty="0" smtClean="0">
                          <a:solidFill>
                            <a:srgbClr val="000000"/>
                          </a:solidFill>
                          <a:latin typeface="Times New Roman" panose="02020603050405020304" pitchFamily="65" charset="-122"/>
                          <a:ea typeface="华文细黑" panose="02010600040101010101" pitchFamily="65" charset="-122"/>
                        </a:rPr>
                        <a:t>问题</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(1)如果涉及加速度的问题,则一般要用牛顿运动</a:t>
                      </a:r>
                      <a:r>
                        <a:rPr lang="zh-CN" altLang="en-US" sz="1900" kern="0" spc="0" dirty="0" smtClean="0">
                          <a:solidFill>
                            <a:srgbClr val="000000"/>
                          </a:solidFill>
                          <a:latin typeface="Times New Roman" panose="02020603050405020304" pitchFamily="65" charset="-122"/>
                          <a:ea typeface="华文细黑" panose="02010600040101010101" pitchFamily="65" charset="-122"/>
                        </a:rPr>
                        <a:t>定律</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(2)凡涉及瞬间状态的分析和运动性质的分析,</a:t>
                      </a:r>
                      <a:r>
                        <a:rPr lang="zh-CN" altLang="en-US" sz="1900" kern="0" spc="0" dirty="0" smtClean="0">
                          <a:solidFill>
                            <a:srgbClr val="000000"/>
                          </a:solidFill>
                          <a:latin typeface="Times New Roman" panose="02020603050405020304" pitchFamily="65" charset="-122"/>
                          <a:ea typeface="华文细黑" panose="02010600040101010101" pitchFamily="65" charset="-122"/>
                        </a:rPr>
                        <a:t>可用动力学</a:t>
                      </a:r>
                      <a:r>
                        <a:rPr lang="zh-CN" altLang="en-US" sz="1900" kern="0" spc="0" dirty="0" smtClean="0">
                          <a:solidFill>
                            <a:srgbClr val="000000"/>
                          </a:solidFill>
                          <a:latin typeface="Times New Roman" panose="02020603050405020304" pitchFamily="65" charset="-122"/>
                          <a:ea typeface="华文细黑" panose="02010600040101010101" pitchFamily="65" charset="-122"/>
                        </a:rPr>
                        <a:t>观点</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动量观点</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1900" kern="0" dirty="0" smtClean="0">
                          <a:solidFill>
                            <a:srgbClr val="000000"/>
                          </a:solidFill>
                          <a:latin typeface="Times New Roman" panose="02020603050405020304" pitchFamily="65" charset="-122"/>
                          <a:ea typeface="华文细黑" panose="02010600040101010101" pitchFamily="65" charset="-122"/>
                        </a:rPr>
                        <a:t>用动量观点解题</a:t>
                      </a:r>
                      <a:r>
                        <a:rPr lang="en-US" altLang="zh-CN" sz="1900" kern="0" dirty="0" smtClean="0">
                          <a:solidFill>
                            <a:srgbClr val="000000"/>
                          </a:solidFill>
                          <a:latin typeface="Times New Roman" panose="02020603050405020304" pitchFamily="65" charset="-122"/>
                          <a:ea typeface="华文细黑" panose="02010600040101010101" pitchFamily="65" charset="-122"/>
                        </a:rPr>
                        <a:t>,</a:t>
                      </a:r>
                      <a:r>
                        <a:rPr lang="zh-CN" altLang="en-US" sz="1900" kern="0" dirty="0" smtClean="0">
                          <a:solidFill>
                            <a:srgbClr val="000000"/>
                          </a:solidFill>
                          <a:latin typeface="Times New Roman" panose="02020603050405020304" pitchFamily="65" charset="-122"/>
                          <a:ea typeface="华文细黑" panose="02010600040101010101" pitchFamily="65" charset="-122"/>
                        </a:rPr>
                        <a:t>可处理非匀变速运动问题。用动量定理可简化问题的求解过程</a:t>
                      </a:r>
                      <a:endParaRPr lang="zh-CN" altLang="en-US" sz="190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en-US" altLang="zh-CN" sz="1900" kern="0" dirty="0" smtClean="0">
                          <a:solidFill>
                            <a:srgbClr val="000000"/>
                          </a:solidFill>
                          <a:latin typeface="Times New Roman" panose="02020603050405020304" pitchFamily="65" charset="-122"/>
                          <a:ea typeface="华文细黑" panose="02010600040101010101" pitchFamily="65" charset="-122"/>
                        </a:rPr>
                        <a:t>(1)</a:t>
                      </a:r>
                      <a:r>
                        <a:rPr lang="zh-CN" altLang="en-US" sz="1900" kern="0" dirty="0" smtClean="0">
                          <a:solidFill>
                            <a:srgbClr val="000000"/>
                          </a:solidFill>
                          <a:latin typeface="Times New Roman" panose="02020603050405020304" pitchFamily="65" charset="-122"/>
                          <a:ea typeface="华文细黑" panose="02010600040101010101" pitchFamily="65" charset="-122"/>
                        </a:rPr>
                        <a:t>对于不涉及物体运动过程中的加速度而涉及物体运动时间的问题</a:t>
                      </a:r>
                      <a:r>
                        <a:rPr lang="en-US" altLang="zh-CN" sz="1900" kern="0" dirty="0" smtClean="0">
                          <a:solidFill>
                            <a:srgbClr val="000000"/>
                          </a:solidFill>
                          <a:latin typeface="Times New Roman" panose="02020603050405020304" pitchFamily="65" charset="-122"/>
                          <a:ea typeface="华文细黑" panose="02010600040101010101" pitchFamily="65" charset="-122"/>
                        </a:rPr>
                        <a:t>,</a:t>
                      </a:r>
                      <a:r>
                        <a:rPr lang="zh-CN" altLang="en-US" sz="1900" kern="0" dirty="0" smtClean="0">
                          <a:solidFill>
                            <a:srgbClr val="000000"/>
                          </a:solidFill>
                          <a:latin typeface="Times New Roman" panose="02020603050405020304" pitchFamily="65" charset="-122"/>
                          <a:ea typeface="华文细黑" panose="02010600040101010101" pitchFamily="65" charset="-122"/>
                        </a:rPr>
                        <a:t>特别对于冲击、打击一类时间短且作用力随时间变化的问题</a:t>
                      </a:r>
                      <a:r>
                        <a:rPr lang="en-US" altLang="zh-CN" sz="1900" kern="0" dirty="0" smtClean="0">
                          <a:solidFill>
                            <a:srgbClr val="000000"/>
                          </a:solidFill>
                          <a:latin typeface="Times New Roman" panose="02020603050405020304" pitchFamily="65" charset="-122"/>
                          <a:ea typeface="华文细黑" panose="02010600040101010101" pitchFamily="65" charset="-122"/>
                        </a:rPr>
                        <a:t>,</a:t>
                      </a:r>
                      <a:r>
                        <a:rPr lang="zh-CN" altLang="en-US" sz="1900" kern="0" dirty="0" smtClean="0">
                          <a:solidFill>
                            <a:srgbClr val="000000"/>
                          </a:solidFill>
                          <a:latin typeface="Times New Roman" panose="02020603050405020304" pitchFamily="65" charset="-122"/>
                          <a:ea typeface="华文细黑" panose="02010600040101010101" pitchFamily="65" charset="-122"/>
                        </a:rPr>
                        <a:t>应用动量定理求解</a:t>
                      </a:r>
                      <a:r>
                        <a:rPr lang="en-US" altLang="zh-CN" sz="1900" kern="0" dirty="0" smtClean="0">
                          <a:solidFill>
                            <a:srgbClr val="000000"/>
                          </a:solidFill>
                          <a:latin typeface="Times New Roman" panose="02020603050405020304" pitchFamily="65" charset="-122"/>
                          <a:ea typeface="华文细黑" panose="02010600040101010101" pitchFamily="65" charset="-122"/>
                        </a:rPr>
                        <a:t>,</a:t>
                      </a:r>
                      <a:r>
                        <a:rPr lang="zh-CN" altLang="en-US" sz="1900" kern="0" dirty="0" smtClean="0">
                          <a:solidFill>
                            <a:srgbClr val="000000"/>
                          </a:solidFill>
                          <a:latin typeface="Times New Roman" panose="02020603050405020304" pitchFamily="65" charset="-122"/>
                          <a:ea typeface="华文细黑" panose="02010600040101010101" pitchFamily="65" charset="-122"/>
                        </a:rPr>
                        <a:t>即</a:t>
                      </a:r>
                      <a:r>
                        <a:rPr lang="en-US" altLang="zh-CN" sz="1900" kern="0" dirty="0" smtClean="0">
                          <a:solidFill>
                            <a:srgbClr val="000000"/>
                          </a:solidFill>
                          <a:latin typeface="Times New Roman" panose="02020603050405020304" pitchFamily="65" charset="-122"/>
                          <a:ea typeface="华文细黑" panose="02010600040101010101" pitchFamily="65" charset="-122"/>
                        </a:rPr>
                        <a:t>Ft=mv-mv</a:t>
                      </a:r>
                      <a:r>
                        <a:rPr lang="en-US" altLang="zh-CN" sz="1900" kern="0" baseline="-15000" dirty="0" smtClean="0">
                          <a:solidFill>
                            <a:srgbClr val="000000"/>
                          </a:solidFill>
                          <a:latin typeface="Times New Roman" panose="02020603050405020304" pitchFamily="65" charset="-122"/>
                          <a:ea typeface="华文细黑" panose="02010600040101010101" pitchFamily="65" charset="-122"/>
                        </a:rPr>
                        <a:t>0</a:t>
                      </a:r>
                      <a:endParaRPr lang="en-US" altLang="zh-CN" sz="1900" kern="0" baseline="-1500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en-US" altLang="zh-CN" sz="1900" kern="0" dirty="0" smtClean="0">
                          <a:solidFill>
                            <a:srgbClr val="000000"/>
                          </a:solidFill>
                          <a:latin typeface="Times New Roman" panose="02020603050405020304" pitchFamily="65" charset="-122"/>
                          <a:ea typeface="华文细黑" panose="02010600040101010101" pitchFamily="65" charset="-122"/>
                        </a:rPr>
                        <a:t>(2)</a:t>
                      </a:r>
                      <a:r>
                        <a:rPr lang="zh-CN" altLang="en-US" sz="1900" kern="0" dirty="0" smtClean="0">
                          <a:solidFill>
                            <a:srgbClr val="000000"/>
                          </a:solidFill>
                          <a:latin typeface="Times New Roman" panose="02020603050405020304" pitchFamily="65" charset="-122"/>
                          <a:ea typeface="华文细黑" panose="02010600040101010101" pitchFamily="65" charset="-122"/>
                        </a:rPr>
                        <a:t>对于碰撞、爆炸、反冲问题</a:t>
                      </a:r>
                      <a:r>
                        <a:rPr lang="en-US" altLang="zh-CN" sz="1900" kern="0" dirty="0" smtClean="0">
                          <a:solidFill>
                            <a:srgbClr val="000000"/>
                          </a:solidFill>
                          <a:latin typeface="Times New Roman" panose="02020603050405020304" pitchFamily="65" charset="-122"/>
                          <a:ea typeface="华文细黑" panose="02010600040101010101" pitchFamily="65" charset="-122"/>
                        </a:rPr>
                        <a:t>,</a:t>
                      </a:r>
                      <a:r>
                        <a:rPr lang="zh-CN" altLang="en-US" sz="1900" kern="0" dirty="0" smtClean="0">
                          <a:solidFill>
                            <a:srgbClr val="000000"/>
                          </a:solidFill>
                          <a:latin typeface="Times New Roman" panose="02020603050405020304" pitchFamily="65" charset="-122"/>
                          <a:ea typeface="华文细黑" panose="02010600040101010101" pitchFamily="65" charset="-122"/>
                        </a:rPr>
                        <a:t>若只涉及初、末速度而不涉及力、时间</a:t>
                      </a:r>
                      <a:r>
                        <a:rPr lang="en-US" altLang="zh-CN" sz="1900" kern="0" dirty="0" smtClean="0">
                          <a:solidFill>
                            <a:srgbClr val="000000"/>
                          </a:solidFill>
                          <a:latin typeface="Times New Roman" panose="02020603050405020304" pitchFamily="65" charset="-122"/>
                          <a:ea typeface="华文细黑" panose="02010600040101010101" pitchFamily="65" charset="-122"/>
                        </a:rPr>
                        <a:t>,</a:t>
                      </a:r>
                      <a:r>
                        <a:rPr lang="zh-CN" altLang="en-US" sz="1900" kern="0" dirty="0" smtClean="0">
                          <a:solidFill>
                            <a:srgbClr val="000000"/>
                          </a:solidFill>
                          <a:latin typeface="Times New Roman" panose="02020603050405020304" pitchFamily="65" charset="-122"/>
                          <a:ea typeface="华文细黑" panose="02010600040101010101" pitchFamily="65" charset="-122"/>
                        </a:rPr>
                        <a:t>应用动量守恒定律求解</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r h="0">
                <a:tc>
                  <a:txBody>
                    <a:bodyPr/>
                    <a:lstStyle/>
                    <a:p>
                      <a:pPr eaLnBrk="0" latinLnBrk="1" hangingPunct="0">
                        <a:lnSpc>
                          <a:spcPct val="150000"/>
                        </a:lnSpc>
                        <a:spcBef>
                          <a:spcPts val="0"/>
                        </a:spcBef>
                      </a:pPr>
                      <a:r>
                        <a:rPr lang="zh-CN" altLang="en-US" sz="1900" kern="0" spc="0" dirty="0" smtClean="0">
                          <a:solidFill>
                            <a:srgbClr val="000000"/>
                          </a:solidFill>
                          <a:latin typeface="Times New Roman" panose="02020603050405020304" pitchFamily="65" charset="-122"/>
                          <a:ea typeface="华文细黑" panose="02010600040101010101" pitchFamily="65" charset="-122"/>
                        </a:rPr>
                        <a:t>能量观点</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solidFill>
                      <a:schemeClr val="accent2">
                        <a:lumMod val="20000"/>
                        <a:lumOff val="80000"/>
                      </a:schemeClr>
                    </a:solidFill>
                  </a:tcPr>
                </a:tc>
                <a:tc>
                  <a:txBody>
                    <a:bodyPr/>
                    <a:lstStyle/>
                    <a:p>
                      <a:pPr eaLnBrk="0" latinLnBrk="1" hangingPunct="0">
                        <a:lnSpc>
                          <a:spcPct val="150000"/>
                        </a:lnSpc>
                        <a:spcBef>
                          <a:spcPts val="0"/>
                        </a:spcBef>
                      </a:pPr>
                      <a:r>
                        <a:rPr lang="zh-CN" altLang="en-US" sz="1900" kern="0" dirty="0" smtClean="0">
                          <a:solidFill>
                            <a:srgbClr val="000000"/>
                          </a:solidFill>
                          <a:latin typeface="Times New Roman" panose="02020603050405020304" pitchFamily="65" charset="-122"/>
                          <a:ea typeface="华文细黑" panose="02010600040101010101" pitchFamily="65" charset="-122"/>
                        </a:rPr>
                        <a:t>用动能定理和能量守恒观点解题</a:t>
                      </a:r>
                      <a:r>
                        <a:rPr lang="en-US" altLang="zh-CN" sz="1900" kern="0" dirty="0" smtClean="0">
                          <a:solidFill>
                            <a:srgbClr val="000000"/>
                          </a:solidFill>
                          <a:latin typeface="Times New Roman" panose="02020603050405020304" pitchFamily="65" charset="-122"/>
                          <a:ea typeface="华文细黑" panose="02010600040101010101" pitchFamily="65" charset="-122"/>
                        </a:rPr>
                        <a:t>,</a:t>
                      </a:r>
                      <a:r>
                        <a:rPr lang="zh-CN" altLang="en-US" sz="1900" kern="0" dirty="0" smtClean="0">
                          <a:solidFill>
                            <a:srgbClr val="000000"/>
                          </a:solidFill>
                          <a:latin typeface="Times New Roman" panose="02020603050405020304" pitchFamily="65" charset="-122"/>
                          <a:ea typeface="华文细黑" panose="02010600040101010101" pitchFamily="65" charset="-122"/>
                        </a:rPr>
                        <a:t>可处理非匀变速运动问题</a:t>
                      </a:r>
                      <a:endParaRPr lang="zh-CN" altLang="en-US" sz="190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en-US" altLang="zh-CN" sz="1900" kern="0" dirty="0" smtClean="0">
                          <a:solidFill>
                            <a:srgbClr val="000000"/>
                          </a:solidFill>
                          <a:latin typeface="Times New Roman" panose="02020603050405020304" pitchFamily="65" charset="-122"/>
                          <a:ea typeface="华文细黑" panose="02010600040101010101" pitchFamily="65" charset="-122"/>
                        </a:rPr>
                        <a:t>(1)</a:t>
                      </a:r>
                      <a:r>
                        <a:rPr lang="zh-CN" altLang="en-US" sz="1900" kern="0" dirty="0" smtClean="0">
                          <a:solidFill>
                            <a:srgbClr val="000000"/>
                          </a:solidFill>
                          <a:latin typeface="Times New Roman" panose="02020603050405020304" pitchFamily="65" charset="-122"/>
                          <a:ea typeface="华文细黑" panose="02010600040101010101" pitchFamily="65" charset="-122"/>
                        </a:rPr>
                        <a:t>对于不涉及物体运动过程中的加速度和时间问题</a:t>
                      </a:r>
                      <a:r>
                        <a:rPr lang="en-US" altLang="zh-CN" sz="1900" kern="0" dirty="0" smtClean="0">
                          <a:solidFill>
                            <a:srgbClr val="000000"/>
                          </a:solidFill>
                          <a:latin typeface="Times New Roman" panose="02020603050405020304" pitchFamily="65" charset="-122"/>
                          <a:ea typeface="华文细黑" panose="02010600040101010101" pitchFamily="65" charset="-122"/>
                        </a:rPr>
                        <a:t>,</a:t>
                      </a:r>
                      <a:r>
                        <a:rPr lang="zh-CN" altLang="en-US" sz="1900" kern="0" dirty="0" smtClean="0">
                          <a:solidFill>
                            <a:srgbClr val="000000"/>
                          </a:solidFill>
                          <a:latin typeface="Times New Roman" panose="02020603050405020304" pitchFamily="65" charset="-122"/>
                          <a:ea typeface="华文细黑" panose="02010600040101010101" pitchFamily="65" charset="-122"/>
                        </a:rPr>
                        <a:t>无论是恒力做功还是变力做功</a:t>
                      </a:r>
                      <a:r>
                        <a:rPr lang="en-US" altLang="zh-CN" sz="1900" kern="0" dirty="0" smtClean="0">
                          <a:solidFill>
                            <a:srgbClr val="000000"/>
                          </a:solidFill>
                          <a:latin typeface="Times New Roman" panose="02020603050405020304" pitchFamily="65" charset="-122"/>
                          <a:ea typeface="华文细黑" panose="02010600040101010101" pitchFamily="65" charset="-122"/>
                        </a:rPr>
                        <a:t>,</a:t>
                      </a:r>
                      <a:r>
                        <a:rPr lang="zh-CN" altLang="en-US" sz="1900" kern="0" dirty="0" smtClean="0">
                          <a:solidFill>
                            <a:srgbClr val="000000"/>
                          </a:solidFill>
                          <a:latin typeface="Times New Roman" panose="02020603050405020304" pitchFamily="65" charset="-122"/>
                          <a:ea typeface="华文细黑" panose="02010600040101010101" pitchFamily="65" charset="-122"/>
                        </a:rPr>
                        <a:t>一般都利用动能定理求解</a:t>
                      </a:r>
                      <a:endParaRPr lang="zh-CN" altLang="en-US" sz="1900" kern="0" dirty="0" smtClean="0">
                        <a:solidFill>
                          <a:srgbClr val="000000"/>
                        </a:solidFill>
                        <a:latin typeface="Times New Roman" panose="02020603050405020304" pitchFamily="65" charset="-122"/>
                        <a:ea typeface="华文细黑" panose="02010600040101010101" pitchFamily="65" charset="-122"/>
                      </a:endParaRPr>
                    </a:p>
                    <a:p>
                      <a:pPr eaLnBrk="0" latinLnBrk="1" hangingPunct="0">
                        <a:lnSpc>
                          <a:spcPct val="150000"/>
                        </a:lnSpc>
                        <a:spcBef>
                          <a:spcPts val="0"/>
                        </a:spcBef>
                      </a:pPr>
                      <a:r>
                        <a:rPr lang="en-US" altLang="zh-CN" sz="1900" kern="0" dirty="0" smtClean="0">
                          <a:solidFill>
                            <a:srgbClr val="000000"/>
                          </a:solidFill>
                          <a:latin typeface="Times New Roman" panose="02020603050405020304" pitchFamily="65" charset="-122"/>
                          <a:ea typeface="华文细黑" panose="02010600040101010101" pitchFamily="65" charset="-122"/>
                        </a:rPr>
                        <a:t>(2)</a:t>
                      </a:r>
                      <a:r>
                        <a:rPr lang="zh-CN" altLang="en-US" sz="1900" kern="0" dirty="0" smtClean="0">
                          <a:solidFill>
                            <a:srgbClr val="000000"/>
                          </a:solidFill>
                          <a:latin typeface="Times New Roman" panose="02020603050405020304" pitchFamily="65" charset="-122"/>
                          <a:ea typeface="华文细黑" panose="02010600040101010101" pitchFamily="65" charset="-122"/>
                        </a:rPr>
                        <a:t>如果物体只有重力和弹簧弹力做功而又不涉及运动过程中的加速度和时间问题</a:t>
                      </a:r>
                      <a:r>
                        <a:rPr lang="en-US" altLang="zh-CN" sz="1900" kern="0" dirty="0" smtClean="0">
                          <a:solidFill>
                            <a:srgbClr val="000000"/>
                          </a:solidFill>
                          <a:latin typeface="Times New Roman" panose="02020603050405020304" pitchFamily="65" charset="-122"/>
                          <a:ea typeface="华文细黑" panose="02010600040101010101" pitchFamily="65" charset="-122"/>
                        </a:rPr>
                        <a:t>,</a:t>
                      </a:r>
                      <a:r>
                        <a:rPr lang="zh-CN" altLang="en-US" sz="1900" kern="0" dirty="0" smtClean="0">
                          <a:solidFill>
                            <a:srgbClr val="000000"/>
                          </a:solidFill>
                          <a:latin typeface="Times New Roman" panose="02020603050405020304" pitchFamily="65" charset="-122"/>
                          <a:ea typeface="华文细黑" panose="02010600040101010101" pitchFamily="65" charset="-122"/>
                        </a:rPr>
                        <a:t>则采用机械能守恒定律求解</a:t>
                      </a:r>
                      <a:endParaRPr lang="zh-CN" altLang="en-US" sz="1900" kern="0" spc="0" dirty="0" smtClean="0">
                        <a:solidFill>
                          <a:srgbClr val="000000"/>
                        </a:solidFill>
                        <a:latin typeface="Times New Roman" panose="02020603050405020304" pitchFamily="65" charset="-122"/>
                        <a:ea typeface="华文细黑" panose="02010600040101010101" pitchFamily="65" charset="-122"/>
                      </a:endParaRPr>
                    </a:p>
                  </a:txBody>
                  <a:tcPr marL="45720" marR="45720"/>
                </a:tc>
              </a:tr>
            </a:tbl>
          </a:graphicData>
        </a:graphic>
      </p:graphicFrame>
      <p:sp>
        <p:nvSpPr>
          <p:cNvPr id="4" name="TextBox 2"/>
          <p:cNvSpPr txBox="1"/>
          <p:nvPr/>
        </p:nvSpPr>
        <p:spPr>
          <a:xfrm>
            <a:off x="468000" y="264350"/>
            <a:ext cx="11831400" cy="49770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000000"/>
                </a:solidFill>
                <a:latin typeface="Times New Roman" panose="02020603050405020304" pitchFamily="65" charset="-122"/>
                <a:ea typeface="微软雅黑" panose="020B0503020204020204" pitchFamily="34" charset="-122"/>
              </a:rPr>
              <a:t>三</a:t>
            </a:r>
            <a:r>
              <a:rPr lang="zh-CN" altLang="en-US" sz="2410" b="1" kern="0" dirty="0" smtClean="0">
                <a:solidFill>
                  <a:srgbClr val="000000"/>
                </a:solidFill>
                <a:latin typeface="Times New Roman" panose="02020603050405020304" pitchFamily="65" charset="-122"/>
                <a:ea typeface="微软雅黑" panose="020B0503020204020204" pitchFamily="34" charset="-122"/>
              </a:rPr>
              <a:t>、力学三大观点的应用</a:t>
            </a:r>
            <a:endParaRPr lang="zh-CN" altLang="en-US" b="1" dirty="0"/>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39612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a:ea typeface="楷体" panose="02010609060101010101" pitchFamily="49" charset="-122"/>
              </a:rPr>
              <a:t>(2023天津,11,16分)</a:t>
            </a:r>
            <a:r>
              <a:rPr lang="zh-CN" altLang="en-US" sz="2410" kern="0" dirty="0" smtClean="0">
                <a:solidFill>
                  <a:srgbClr val="000000"/>
                </a:solidFill>
                <a:latin typeface="Times New Roman" panose="02020603050405020304" pitchFamily="65" charset="-122"/>
                <a:ea typeface="华文细黑" panose="02010600040101010101" pitchFamily="65" charset="-122"/>
              </a:rPr>
              <a:t>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=2 kg的物体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自距地面</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=1.2 m高度自由落下,与此</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同时质量</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1815" i="1" kern="0" baseline="-1500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=1 kg的物体</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由地面竖直上抛,经</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=0.2 s与</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碰撞,碰后两物体粘在一起,碰</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撞时间极短,忽略空气阻力。两物体均可视为质点,</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取10 m/s</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。求</a:t>
            </a:r>
            <a:r>
              <a:rPr lang="zh-CN" altLang="en-US" sz="2410" i="1" kern="0" dirty="0" smtClean="0">
                <a:solidFill>
                  <a:srgbClr val="000000"/>
                </a:solidFill>
                <a:latin typeface="Times New Roman" panose="02020603050405020304" pitchFamily="65" charset="-122"/>
                <a:ea typeface="华文细黑" panose="02010600040101010101" pitchFamily="65" charset="-122"/>
              </a:rPr>
              <a:t>A</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B</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(1)碰撞位置与地面的距离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x</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(2)碰撞后瞬间的速度大小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(3)碰撞中损失的机械能Δ</a:t>
            </a:r>
            <a:r>
              <a:rPr lang="zh-CN" altLang="en-US" sz="2410" i="1" kern="0" dirty="0" smtClean="0">
                <a:solidFill>
                  <a:srgbClr val="000000"/>
                </a:solidFill>
                <a:latin typeface="Times New Roman" panose="02020603050405020304" pitchFamily="65" charset="-122"/>
                <a:ea typeface="华文细黑" panose="02010600040101010101" pitchFamily="65" charset="-122"/>
              </a:rPr>
              <a:t>E</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(1)1 m    (2)0    (3)12 J</a:t>
            </a:r>
            <a:endParaRPr lang="zh-CN" altLang="en-US" dirty="0"/>
          </a:p>
        </p:txBody>
      </p:sp>
      <p:sp>
        <p:nvSpPr>
          <p:cNvPr id="3" name="TextBox 2"/>
          <p:cNvSpPr txBox="1"/>
          <p:nvPr/>
        </p:nvSpPr>
        <p:spPr>
          <a:xfrm>
            <a:off x="468000" y="1237026"/>
            <a:ext cx="11831400" cy="482644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(1)对</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物体,根据自由落体运动规律可得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h</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 m</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(2)设</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物体从地面竖直向上抛出时的速度为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,根据运动学公式可知</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3090" kern="0" spc="-1363"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1815" kern="0" baseline="59000" dirty="0" smtClean="0">
                <a:solidFill>
                  <a:srgbClr val="000000"/>
                </a:solidFill>
                <a:latin typeface="Times New Roman" panose="02020603050405020304"/>
                <a:ea typeface="楷体" panose="02010609060101010101" pitchFamily="49" charset="-122"/>
                <a:sym typeface="Times New Roman" panose="02020603050405020304"/>
              </a:rPr>
              <a:t>2</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解得</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=6 m/s,方向竖直向上</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根据运动学公式可得碰撞前瞬间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物体的速度大小为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A</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 m/s,方向竖直向下</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碰撞前瞬间</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物体的速度大小为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B</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gt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=4 m/s,方向竖直向上</a:t>
            </a:r>
            <a:endParaRPr lang="zh-CN" altLang="en-US" dirty="0">
              <a:latin typeface="Times New Roman" panose="02020603050405020304"/>
              <a:ea typeface="楷体" panose="02010609060101010101" pitchFamily="49" charset="-122"/>
              <a:sym typeface="Times New Roman" panose="02020603050405020304"/>
            </a:endParaRPr>
          </a:p>
        </p:txBody>
      </p:sp>
      <p:graphicFrame>
        <p:nvGraphicFramePr>
          <p:cNvPr id="4" name="对象 3"/>
          <p:cNvGraphicFramePr>
            <a:graphicFrameLocks noChangeAspect="1"/>
          </p:cNvGraphicFramePr>
          <p:nvPr/>
        </p:nvGraphicFramePr>
        <p:xfrm>
          <a:off x="7165879" y="1357840"/>
          <a:ext cx="219075" cy="657225"/>
        </p:xfrm>
        <a:graphic>
          <a:graphicData uri="http://schemas.openxmlformats.org/presentationml/2006/ole">
            <mc:AlternateContent xmlns:mc="http://schemas.openxmlformats.org/markup-compatibility/2006">
              <mc:Choice xmlns:v="urn:schemas-microsoft-com:vml" Requires="v">
                <p:oleObj spid="_x0000_s46081" name="Equation" r:id="rId1" imgW="5791200" imgH="17373600" progId="">
                  <p:embed/>
                </p:oleObj>
              </mc:Choice>
              <mc:Fallback>
                <p:oleObj name="Equation" r:id="rId1" imgW="5791200" imgH="17373600" progId="">
                  <p:embed/>
                  <p:pic>
                    <p:nvPicPr>
                      <p:cNvPr id="0" name="图片 46080"/>
                      <p:cNvPicPr>
                        <a:picLocks noChangeAspect="1"/>
                      </p:cNvPicPr>
                      <p:nvPr/>
                    </p:nvPicPr>
                    <p:blipFill>
                      <a:blip r:embed="rId2"/>
                      <a:stretch>
                        <a:fillRect/>
                      </a:stretch>
                    </p:blipFill>
                    <p:spPr>
                      <a:xfrm>
                        <a:off x="7165879" y="1357840"/>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0141090" y="2651973"/>
          <a:ext cx="219075" cy="657225"/>
        </p:xfrm>
        <a:graphic>
          <a:graphicData uri="http://schemas.openxmlformats.org/presentationml/2006/ole">
            <mc:AlternateContent xmlns:mc="http://schemas.openxmlformats.org/markup-compatibility/2006">
              <mc:Choice xmlns:v="urn:schemas-microsoft-com:vml" Requires="v">
                <p:oleObj spid="_x0000_s46082" name="Equation" r:id="rId3" imgW="5791200" imgH="17373600" progId="">
                  <p:embed/>
                </p:oleObj>
              </mc:Choice>
              <mc:Fallback>
                <p:oleObj name="Equation" r:id="rId3" imgW="5791200" imgH="17373600" progId="">
                  <p:embed/>
                  <p:pic>
                    <p:nvPicPr>
                      <p:cNvPr id="0" name="图片 46081"/>
                      <p:cNvPicPr>
                        <a:picLocks noChangeAspect="1"/>
                      </p:cNvPicPr>
                      <p:nvPr/>
                    </p:nvPicPr>
                    <p:blipFill>
                      <a:blip r:embed="rId4"/>
                      <a:stretch>
                        <a:fillRect/>
                      </a:stretch>
                    </p:blipFill>
                    <p:spPr>
                      <a:xfrm>
                        <a:off x="10141090" y="2651973"/>
                        <a:ext cx="219075" cy="657225"/>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3481979"/>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选竖直向下为正方向,由动量守恒定律可得</a:t>
            </a:r>
            <a:endParaRPr lang="zh-CN" altLang="en-US" dirty="0"/>
          </a:p>
          <a:p>
            <a:pPr marL="0" indent="0" eaLnBrk="0" latinLnBrk="1" hangingPunct="0">
              <a:lnSpc>
                <a:spcPct val="150000"/>
              </a:lnSpc>
              <a:spcBef>
                <a:spcPts val="145"/>
              </a:spcBef>
              <a:buNone/>
            </a:pP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解得碰后瞬间的速度</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2410" kern="0" dirty="0" smtClean="0">
                <a:solidFill>
                  <a:srgbClr val="000000"/>
                </a:solidFill>
                <a:latin typeface="Times New Roman" panose="02020603050405020304" pitchFamily="65" charset="-122"/>
                <a:ea typeface="楷体_GB2312" pitchFamily="65" charset="-122"/>
              </a:rPr>
              <a:t>=0</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(3)根据能量守恒定律可知碰撞过程损失的机械能为</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Δ</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1790" kern="0" spc="30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1790" kern="0" spc="30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3090" kern="0" spc="-1363"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A</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1815" i="1" kern="0" baseline="-15000" dirty="0" smtClean="0">
                <a:solidFill>
                  <a:srgbClr val="000000"/>
                </a:solidFill>
                <a:latin typeface="Times New Roman" panose="02020603050405020304" pitchFamily="65" charset="-122"/>
                <a:ea typeface="楷体_GB2312" pitchFamily="65" charset="-122"/>
              </a:rPr>
              <a:t>B</a:t>
            </a:r>
            <a:r>
              <a:rPr lang="zh-CN" altLang="en-US" sz="2410" kern="0" dirty="0" smtClean="0">
                <a:solidFill>
                  <a:srgbClr val="000000"/>
                </a:solidFill>
                <a:latin typeface="Times New Roman" panose="02020603050405020304" pitchFamily="65" charset="-122"/>
                <a:ea typeface="楷体_GB2312" pitchFamily="65" charset="-122"/>
              </a:rPr>
              <a:t>)</a:t>
            </a:r>
            <a:r>
              <a:rPr lang="zh-CN" altLang="en-US" sz="2410" i="1" kern="0" dirty="0" smtClean="0">
                <a:solidFill>
                  <a:srgbClr val="000000"/>
                </a:solidFill>
                <a:latin typeface="Times New Roman" panose="02020603050405020304" pitchFamily="65" charset="-122"/>
                <a:ea typeface="楷体_GB2312" pitchFamily="65" charset="-122"/>
              </a:rPr>
              <a:t>v</a:t>
            </a:r>
            <a:r>
              <a:rPr lang="zh-CN" altLang="en-US" sz="1815" kern="0" baseline="59000" dirty="0" smtClean="0">
                <a:solidFill>
                  <a:srgbClr val="000000"/>
                </a:solidFill>
                <a:latin typeface="Times New Roman" panose="02020603050405020304" pitchFamily="65" charset="-122"/>
                <a:ea typeface="楷体_GB2312" pitchFamily="65" charset="-122"/>
              </a:rPr>
              <a:t>2</a:t>
            </a:r>
            <a:endParaRPr lang="zh-CN" altLang="en-US" dirty="0"/>
          </a:p>
          <a:p>
            <a:pPr marL="0" indent="0" eaLnBrk="0" latinLnBrk="1" hangingPunct="0">
              <a:lnSpc>
                <a:spcPct val="150000"/>
              </a:lnSpc>
              <a:spcBef>
                <a:spcPts val="40"/>
              </a:spcBef>
              <a:buNone/>
            </a:pPr>
            <a:r>
              <a:rPr lang="zh-CN" altLang="en-US" sz="2410" kern="0" dirty="0" smtClean="0">
                <a:solidFill>
                  <a:srgbClr val="000000"/>
                </a:solidFill>
                <a:latin typeface="Times New Roman" panose="02020603050405020304" pitchFamily="65" charset="-122"/>
                <a:ea typeface="楷体_GB2312" pitchFamily="65" charset="-122"/>
              </a:rPr>
              <a:t>代入数据解得Δ</a:t>
            </a:r>
            <a:r>
              <a:rPr lang="zh-CN" altLang="en-US" sz="2410" i="1" kern="0" dirty="0" smtClean="0">
                <a:solidFill>
                  <a:srgbClr val="000000"/>
                </a:solidFill>
                <a:latin typeface="Times New Roman" panose="02020603050405020304" pitchFamily="65" charset="-122"/>
                <a:ea typeface="楷体_GB2312" pitchFamily="65" charset="-122"/>
              </a:rPr>
              <a:t>E</a:t>
            </a:r>
            <a:r>
              <a:rPr lang="zh-CN" altLang="en-US" sz="2410" kern="0" dirty="0" smtClean="0">
                <a:solidFill>
                  <a:srgbClr val="000000"/>
                </a:solidFill>
                <a:latin typeface="Times New Roman" panose="02020603050405020304" pitchFamily="65" charset="-122"/>
                <a:ea typeface="楷体_GB2312" pitchFamily="65" charset="-122"/>
              </a:rPr>
              <a:t>=12 J</a:t>
            </a:r>
            <a:endParaRPr lang="zh-CN" altLang="en-US" dirty="0"/>
          </a:p>
        </p:txBody>
      </p:sp>
      <p:graphicFrame>
        <p:nvGraphicFramePr>
          <p:cNvPr id="4" name="对象 3"/>
          <p:cNvGraphicFramePr>
            <a:graphicFrameLocks noChangeAspect="1"/>
          </p:cNvGraphicFramePr>
          <p:nvPr/>
        </p:nvGraphicFramePr>
        <p:xfrm>
          <a:off x="1024268" y="3035343"/>
          <a:ext cx="219075" cy="657225"/>
        </p:xfrm>
        <a:graphic>
          <a:graphicData uri="http://schemas.openxmlformats.org/presentationml/2006/ole">
            <mc:AlternateContent xmlns:mc="http://schemas.openxmlformats.org/markup-compatibility/2006">
              <mc:Choice xmlns:v="urn:schemas-microsoft-com:vml" Requires="v">
                <p:oleObj spid="_x0000_s47105" name="Equation" r:id="rId1" imgW="5791200" imgH="17373600" progId="">
                  <p:embed/>
                </p:oleObj>
              </mc:Choice>
              <mc:Fallback>
                <p:oleObj name="Equation" r:id="rId1" imgW="5791200" imgH="17373600" progId="">
                  <p:embed/>
                  <p:pic>
                    <p:nvPicPr>
                      <p:cNvPr id="0" name="图片 47104"/>
                      <p:cNvPicPr>
                        <a:picLocks noChangeAspect="1"/>
                      </p:cNvPicPr>
                      <p:nvPr/>
                    </p:nvPicPr>
                    <p:blipFill>
                      <a:blip r:embed="rId2"/>
                      <a:stretch>
                        <a:fillRect/>
                      </a:stretch>
                    </p:blipFill>
                    <p:spPr>
                      <a:xfrm>
                        <a:off x="1024268" y="3035343"/>
                        <a:ext cx="219075" cy="6572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1550030" y="3178478"/>
          <a:ext cx="266699" cy="380999"/>
        </p:xfrm>
        <a:graphic>
          <a:graphicData uri="http://schemas.openxmlformats.org/presentationml/2006/ole">
            <mc:AlternateContent xmlns:mc="http://schemas.openxmlformats.org/markup-compatibility/2006">
              <mc:Choice xmlns:v="urn:schemas-microsoft-com:vml" Requires="v">
                <p:oleObj spid="_x0000_s47106" name="Equation" r:id="rId3" imgW="7010400" imgH="10058400" progId="">
                  <p:embed/>
                </p:oleObj>
              </mc:Choice>
              <mc:Fallback>
                <p:oleObj name="Equation" r:id="rId3" imgW="7010400" imgH="10058400" progId="">
                  <p:embed/>
                  <p:pic>
                    <p:nvPicPr>
                      <p:cNvPr id="0" name="图片 47105"/>
                      <p:cNvPicPr>
                        <a:picLocks noChangeAspect="1"/>
                      </p:cNvPicPr>
                      <p:nvPr/>
                    </p:nvPicPr>
                    <p:blipFill>
                      <a:blip r:embed="rId4"/>
                      <a:stretch>
                        <a:fillRect/>
                      </a:stretch>
                    </p:blipFill>
                    <p:spPr>
                      <a:xfrm>
                        <a:off x="1550030" y="3178478"/>
                        <a:ext cx="266699" cy="380999"/>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1989304" y="3035343"/>
          <a:ext cx="219075" cy="657225"/>
        </p:xfrm>
        <a:graphic>
          <a:graphicData uri="http://schemas.openxmlformats.org/presentationml/2006/ole">
            <mc:AlternateContent xmlns:mc="http://schemas.openxmlformats.org/markup-compatibility/2006">
              <mc:Choice xmlns:v="urn:schemas-microsoft-com:vml" Requires="v">
                <p:oleObj spid="_x0000_s47107" name="Equation" r:id="rId5" imgW="5791200" imgH="17373600" progId="">
                  <p:embed/>
                </p:oleObj>
              </mc:Choice>
              <mc:Fallback>
                <p:oleObj name="Equation" r:id="rId5" imgW="5791200" imgH="17373600" progId="">
                  <p:embed/>
                  <p:pic>
                    <p:nvPicPr>
                      <p:cNvPr id="0" name="图片 47106"/>
                      <p:cNvPicPr>
                        <a:picLocks noChangeAspect="1"/>
                      </p:cNvPicPr>
                      <p:nvPr/>
                    </p:nvPicPr>
                    <p:blipFill>
                      <a:blip r:embed="rId6"/>
                      <a:stretch>
                        <a:fillRect/>
                      </a:stretch>
                    </p:blipFill>
                    <p:spPr>
                      <a:xfrm>
                        <a:off x="1989304" y="3035343"/>
                        <a:ext cx="219075" cy="657225"/>
                      </a:xfrm>
                      <a:prstGeom prst="rect">
                        <a:avLst/>
                      </a:prstGeom>
                      <a:noFill/>
                      <a:ln w="9525">
                        <a:noFill/>
                      </a:ln>
                    </p:spPr>
                  </p:pic>
                </p:oleObj>
              </mc:Fallback>
            </mc:AlternateContent>
          </a:graphicData>
        </a:graphic>
      </p:graphicFrame>
      <p:graphicFrame>
        <p:nvGraphicFramePr>
          <p:cNvPr id="7" name="对象 6"/>
          <p:cNvGraphicFramePr>
            <a:graphicFrameLocks noChangeAspect="1"/>
          </p:cNvGraphicFramePr>
          <p:nvPr/>
        </p:nvGraphicFramePr>
        <p:xfrm>
          <a:off x="2509678" y="3178478"/>
          <a:ext cx="266699" cy="380999"/>
        </p:xfrm>
        <a:graphic>
          <a:graphicData uri="http://schemas.openxmlformats.org/presentationml/2006/ole">
            <mc:AlternateContent xmlns:mc="http://schemas.openxmlformats.org/markup-compatibility/2006">
              <mc:Choice xmlns:v="urn:schemas-microsoft-com:vml" Requires="v">
                <p:oleObj spid="_x0000_s47108" name="Equation" r:id="rId7" imgW="7010400" imgH="10058400" progId="">
                  <p:embed/>
                </p:oleObj>
              </mc:Choice>
              <mc:Fallback>
                <p:oleObj name="Equation" r:id="rId7" imgW="7010400" imgH="10058400" progId="">
                  <p:embed/>
                  <p:pic>
                    <p:nvPicPr>
                      <p:cNvPr id="0" name="图片 47107"/>
                      <p:cNvPicPr>
                        <a:picLocks noChangeAspect="1"/>
                      </p:cNvPicPr>
                      <p:nvPr/>
                    </p:nvPicPr>
                    <p:blipFill>
                      <a:blip r:embed="rId8"/>
                      <a:stretch>
                        <a:fillRect/>
                      </a:stretch>
                    </p:blipFill>
                    <p:spPr>
                      <a:xfrm>
                        <a:off x="2509678" y="3178478"/>
                        <a:ext cx="266699" cy="380999"/>
                      </a:xfrm>
                      <a:prstGeom prst="rect">
                        <a:avLst/>
                      </a:prstGeom>
                      <a:noFill/>
                      <a:ln w="9525">
                        <a:noFill/>
                      </a:ln>
                    </p:spPr>
                  </p:pic>
                </p:oleObj>
              </mc:Fallback>
            </mc:AlternateContent>
          </a:graphicData>
        </a:graphic>
      </p:graphicFrame>
      <p:graphicFrame>
        <p:nvGraphicFramePr>
          <p:cNvPr id="8" name="对象 7"/>
          <p:cNvGraphicFramePr>
            <a:graphicFrameLocks noChangeAspect="1"/>
          </p:cNvGraphicFramePr>
          <p:nvPr/>
        </p:nvGraphicFramePr>
        <p:xfrm>
          <a:off x="2878278" y="3035343"/>
          <a:ext cx="219074" cy="657224"/>
        </p:xfrm>
        <a:graphic>
          <a:graphicData uri="http://schemas.openxmlformats.org/presentationml/2006/ole">
            <mc:AlternateContent xmlns:mc="http://schemas.openxmlformats.org/markup-compatibility/2006">
              <mc:Choice xmlns:v="urn:schemas-microsoft-com:vml" Requires="v">
                <p:oleObj spid="_x0000_s47109" name="Equation" r:id="rId9" imgW="5791200" imgH="17373600" progId="">
                  <p:embed/>
                </p:oleObj>
              </mc:Choice>
              <mc:Fallback>
                <p:oleObj name="Equation" r:id="rId9" imgW="5791200" imgH="17373600" progId="">
                  <p:embed/>
                  <p:pic>
                    <p:nvPicPr>
                      <p:cNvPr id="0" name="图片 47108"/>
                      <p:cNvPicPr>
                        <a:picLocks noChangeAspect="1"/>
                      </p:cNvPicPr>
                      <p:nvPr/>
                    </p:nvPicPr>
                    <p:blipFill>
                      <a:blip r:embed="rId10"/>
                      <a:stretch>
                        <a:fillRect/>
                      </a:stretch>
                    </p:blipFill>
                    <p:spPr>
                      <a:xfrm>
                        <a:off x="2878278" y="3035343"/>
                        <a:ext cx="219074" cy="657224"/>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49552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典</a:t>
            </a:r>
            <a:r>
              <a:rPr lang="zh-CN" altLang="en-US" sz="2410" b="1" kern="0" dirty="0" smtClean="0">
                <a:solidFill>
                  <a:srgbClr val="DE0000"/>
                </a:solidFill>
                <a:ea typeface="微软雅黑" panose="020B0503020204020204" pitchFamily="34" charset="-122"/>
              </a:rPr>
              <a:t>例</a:t>
            </a:r>
            <a:r>
              <a:rPr lang="zh-CN" altLang="en-US" sz="2500" b="1" dirty="0" smtClean="0">
                <a:solidFill>
                  <a:srgbClr val="DE0000"/>
                </a:solidFill>
                <a:latin typeface="微软雅黑" panose="020B0503020204020204" pitchFamily="34" charset="-122"/>
                <a:ea typeface="微软雅黑" panose="020B0503020204020204" pitchFamily="34" charset="-122"/>
              </a:rPr>
              <a:t>2 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楷体" panose="02010609060101010101" pitchFamily="49" charset="-122"/>
                <a:ea typeface="楷体" panose="02010609060101010101" pitchFamily="49" charset="-122"/>
              </a:rPr>
              <a:t>(2024届北京海淀二模)</a:t>
            </a:r>
            <a:r>
              <a:rPr lang="zh-CN" altLang="en-US" sz="2410" kern="0" dirty="0" smtClean="0">
                <a:solidFill>
                  <a:srgbClr val="000000"/>
                </a:solidFill>
                <a:latin typeface="Times New Roman" panose="02020603050405020304" pitchFamily="65" charset="-122"/>
                <a:ea typeface="华文细黑" panose="02010600040101010101" pitchFamily="65" charset="-122"/>
              </a:rPr>
              <a:t>热气球飞行的原理是通过改变热气球内气体的温度以</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改变热气球内气体的质量,从而控制热气球的升降。可认为热气球在空中运动过程中</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体积及形状保持不变。</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设热气球在体积、形状不变的条件下受到的空气阻力</a:t>
            </a:r>
            <a:r>
              <a:rPr lang="zh-CN" altLang="en-US" sz="2410" i="1" kern="0" dirty="0" smtClean="0">
                <a:solidFill>
                  <a:srgbClr val="000000"/>
                </a:solidFill>
                <a:latin typeface="Times New Roman" panose="02020603050405020304" pitchFamily="65" charset="-122"/>
                <a:ea typeface="华文细黑" panose="02010600040101010101" pitchFamily="65" charset="-122"/>
              </a:rPr>
              <a:t>f</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r>
              <a:rPr lang="zh-CN" altLang="en-US" sz="2410" i="1" kern="0" dirty="0" smtClean="0">
                <a:solidFill>
                  <a:srgbClr val="000000"/>
                </a:solidFill>
                <a:latin typeface="Times New Roman" panose="02020603050405020304" pitchFamily="65" charset="-122"/>
                <a:ea typeface="华文细黑" panose="02010600040101010101" pitchFamily="65" charset="-122"/>
              </a:rPr>
              <a:t>kv</a:t>
            </a:r>
            <a:r>
              <a:rPr lang="zh-CN" altLang="en-US" sz="1815" kern="0" baseline="59000" dirty="0" smtClean="0">
                <a:solidFill>
                  <a:srgbClr val="000000"/>
                </a:solidFill>
                <a:latin typeface="Times New Roman" panose="02020603050405020304" pitchFamily="65" charset="-122"/>
                <a:ea typeface="华文细黑" panose="02010600040101010101" pitchFamily="65" charset="-122"/>
              </a:rPr>
              <a:t>2</a:t>
            </a:r>
            <a:r>
              <a:rPr lang="zh-CN" altLang="en-US" sz="2410" kern="0" dirty="0" smtClean="0">
                <a:solidFill>
                  <a:srgbClr val="000000"/>
                </a:solidFill>
                <a:latin typeface="Times New Roman" panose="02020603050405020304" pitchFamily="65" charset="-122"/>
                <a:ea typeface="华文细黑" panose="02010600040101010101" pitchFamily="65" charset="-122"/>
              </a:rPr>
              <a:t>,其方向与热气球相对空气</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的速度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的方向相反,</a:t>
            </a:r>
            <a:r>
              <a:rPr lang="zh-CN" altLang="en-US" sz="2410" i="1" kern="0" dirty="0" smtClean="0">
                <a:solidFill>
                  <a:srgbClr val="000000"/>
                </a:solidFill>
                <a:latin typeface="Times New Roman" panose="02020603050405020304" pitchFamily="65" charset="-122"/>
                <a:ea typeface="华文细黑" panose="02010600040101010101" pitchFamily="65" charset="-122"/>
              </a:rPr>
              <a:t>k</a:t>
            </a:r>
            <a:r>
              <a:rPr lang="zh-CN" altLang="en-US" sz="2410" kern="0" dirty="0" smtClean="0">
                <a:solidFill>
                  <a:srgbClr val="000000"/>
                </a:solidFill>
                <a:latin typeface="Times New Roman" panose="02020603050405020304" pitchFamily="65" charset="-122"/>
                <a:ea typeface="华文细黑" panose="02010600040101010101" pitchFamily="65" charset="-122"/>
              </a:rPr>
              <a:t>为已知常量。已知热气球的质量(含载重及热气球内的热空气)为</a:t>
            </a:r>
            <a:br>
              <a:rPr dirty="0"/>
            </a:b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时,可悬浮在无风的空中,重力加速度为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g</a:t>
            </a:r>
            <a:r>
              <a:rPr lang="zh-CN" altLang="en-US" sz="2410" kern="0" dirty="0" smtClean="0">
                <a:solidFill>
                  <a:srgbClr val="000000"/>
                </a:solidFill>
                <a:latin typeface="Times New Roman" panose="02020603050405020304" pitchFamily="65" charset="-122"/>
                <a:ea typeface="华文细黑" panose="02010600040101010101" pitchFamily="65" charset="-122"/>
              </a:rPr>
              <a:t>,不考虑热气球所处环境中空气密度的</a:t>
            </a:r>
            <a:r>
              <a:rPr lang="zh-CN" altLang="en-US" sz="2410" kern="0" dirty="0" smtClean="0">
                <a:solidFill>
                  <a:srgbClr val="000000"/>
                </a:solidFill>
                <a:latin typeface="Times New Roman" panose="02020603050405020304" pitchFamily="65" charset="-122"/>
                <a:ea typeface="华文细黑" panose="02010600040101010101" pitchFamily="65" charset="-122"/>
              </a:rPr>
              <a:t>变化</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(1)若热气球初始时悬浮在无风的空中,现将热气球的质量调整为0.9</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(忽略调整时间),</a:t>
            </a:r>
            <a:br>
              <a:rPr dirty="0"/>
            </a:br>
            <a:r>
              <a:rPr lang="zh-CN" altLang="en-US" sz="2410" kern="0" dirty="0" smtClean="0">
                <a:solidFill>
                  <a:srgbClr val="000000"/>
                </a:solidFill>
                <a:latin typeface="Times New Roman" panose="02020603050405020304" pitchFamily="65" charset="-122"/>
                <a:ea typeface="华文细黑" panose="02010600040101010101" pitchFamily="65" charset="-122"/>
              </a:rPr>
              <a:t>设向上为正,请在图中定性画出此后热气球的速度</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2410" kern="0" dirty="0" smtClean="0">
                <a:solidFill>
                  <a:srgbClr val="000000"/>
                </a:solidFill>
                <a:latin typeface="Times New Roman" panose="02020603050405020304" pitchFamily="65" charset="-122"/>
                <a:ea typeface="华文细黑" panose="02010600040101010101" pitchFamily="65" charset="-122"/>
              </a:rPr>
              <a:t>随时间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变化的图像。</a:t>
            </a:r>
            <a:endParaRPr lang="zh-CN" alt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240520"/>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华文细黑" panose="02010600040101010101" pitchFamily="65" charset="-122"/>
              </a:rPr>
              <a:t>(2)若热气球初始时处在速度为</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0</a:t>
            </a:r>
            <a:r>
              <a:rPr lang="zh-CN" altLang="en-US" sz="2410" kern="0" dirty="0" smtClean="0">
                <a:solidFill>
                  <a:srgbClr val="000000"/>
                </a:solidFill>
                <a:latin typeface="Times New Roman" panose="02020603050405020304" pitchFamily="65" charset="-122"/>
                <a:ea typeface="华文细黑" panose="02010600040101010101" pitchFamily="65" charset="-122"/>
              </a:rPr>
              <a:t>的水平气流中,且相对气流静止。将热气球质量调整</a:t>
            </a:r>
            <a:br>
              <a:rPr lang="zh-CN" altLang="en-US"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为1.1</a:t>
            </a:r>
            <a:r>
              <a:rPr lang="zh-CN" altLang="en-US" sz="2410" i="1" kern="0" dirty="0" smtClean="0">
                <a:solidFill>
                  <a:srgbClr val="000000"/>
                </a:solidFill>
                <a:latin typeface="Times New Roman" panose="02020603050405020304" pitchFamily="65" charset="-122"/>
                <a:ea typeface="华文细黑" panose="02010600040101010101" pitchFamily="65" charset="-122"/>
              </a:rPr>
              <a:t>m</a:t>
            </a:r>
            <a:r>
              <a:rPr lang="zh-CN" altLang="en-US" sz="2410" kern="0" dirty="0" smtClean="0">
                <a:solidFill>
                  <a:srgbClr val="000000"/>
                </a:solidFill>
                <a:latin typeface="Times New Roman" panose="02020603050405020304" pitchFamily="65" charset="-122"/>
                <a:ea typeface="华文细黑" panose="02010600040101010101" pitchFamily="65" charset="-122"/>
              </a:rPr>
              <a:t>(忽略调整时间),热气球下降距离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时趋近平衡(可视为达到平衡状态)。</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①</a:t>
            </a:r>
            <a:r>
              <a:rPr lang="zh-CN" altLang="en-US" sz="2410" kern="0" dirty="0" smtClean="0">
                <a:solidFill>
                  <a:srgbClr val="000000"/>
                </a:solidFill>
                <a:latin typeface="Times New Roman" panose="02020603050405020304" pitchFamily="65" charset="-122"/>
                <a:ea typeface="华文细黑" panose="02010600040101010101" pitchFamily="65" charset="-122"/>
              </a:rPr>
              <a:t>求热气球平衡时的速率</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及下降距离</a:t>
            </a:r>
            <a:r>
              <a:rPr lang="zh-CN" altLang="en-US" sz="2410" i="1" kern="0" dirty="0" smtClean="0">
                <a:solidFill>
                  <a:srgbClr val="000000"/>
                </a:solidFill>
                <a:latin typeface="Times New Roman" panose="02020603050405020304" pitchFamily="65" charset="-122"/>
                <a:ea typeface="华文细黑" panose="02010600040101010101" pitchFamily="65" charset="-122"/>
              </a:rPr>
              <a:t>h</a:t>
            </a:r>
            <a:r>
              <a:rPr lang="zh-CN" altLang="en-US" sz="2410" kern="0" dirty="0" smtClean="0">
                <a:solidFill>
                  <a:srgbClr val="000000"/>
                </a:solidFill>
                <a:latin typeface="Times New Roman" panose="02020603050405020304" pitchFamily="65" charset="-122"/>
                <a:ea typeface="华文细黑" panose="02010600040101010101" pitchFamily="65" charset="-122"/>
              </a:rPr>
              <a:t>过程中空气对热气球做的功</a:t>
            </a:r>
            <a:r>
              <a:rPr lang="zh-CN" altLang="en-US" sz="2410" i="1" kern="0" dirty="0" smtClean="0">
                <a:solidFill>
                  <a:srgbClr val="000000"/>
                </a:solidFill>
                <a:latin typeface="Times New Roman" panose="02020603050405020304" pitchFamily="65" charset="-122"/>
                <a:ea typeface="华文细黑" panose="02010600040101010101" pitchFamily="65" charset="-122"/>
              </a:rPr>
              <a:t>W</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华文细黑" panose="02010600040101010101" pitchFamily="65" charset="-122"/>
              </a:rPr>
              <a:t>②</a:t>
            </a:r>
            <a:r>
              <a:rPr lang="zh-CN" altLang="en-US" sz="2410" kern="0" dirty="0" smtClean="0">
                <a:solidFill>
                  <a:srgbClr val="000000"/>
                </a:solidFill>
                <a:latin typeface="Times New Roman" panose="02020603050405020304" pitchFamily="65" charset="-122"/>
                <a:ea typeface="华文细黑" panose="02010600040101010101" pitchFamily="65" charset="-122"/>
              </a:rPr>
              <a:t>热气球达到平衡速率</a:t>
            </a:r>
            <a:r>
              <a:rPr lang="zh-CN" altLang="en-US" sz="2410" i="1" kern="0" dirty="0" smtClean="0">
                <a:solidFill>
                  <a:srgbClr val="000000"/>
                </a:solidFill>
                <a:latin typeface="Times New Roman" panose="02020603050405020304" pitchFamily="65" charset="-122"/>
                <a:ea typeface="华文细黑" panose="02010600040101010101" pitchFamily="65" charset="-122"/>
              </a:rPr>
              <a:t>v</a:t>
            </a:r>
            <a:r>
              <a:rPr lang="zh-CN" altLang="en-US" sz="1815" kern="0" baseline="-15000" dirty="0" smtClean="0">
                <a:solidFill>
                  <a:srgbClr val="000000"/>
                </a:solidFill>
                <a:latin typeface="Times New Roman" panose="02020603050405020304" pitchFamily="65" charset="-122"/>
                <a:ea typeface="华文细黑" panose="02010600040101010101" pitchFamily="65" charset="-122"/>
              </a:rPr>
              <a:t>1</a:t>
            </a:r>
            <a:r>
              <a:rPr lang="zh-CN" altLang="en-US" sz="2410" kern="0" dirty="0" smtClean="0">
                <a:solidFill>
                  <a:srgbClr val="000000"/>
                </a:solidFill>
                <a:latin typeface="Times New Roman" panose="02020603050405020304" pitchFamily="65" charset="-122"/>
                <a:ea typeface="华文细黑" panose="02010600040101010101" pitchFamily="65" charset="-122"/>
              </a:rPr>
              <a:t>后,若水平气流速度突然变为0,经过时间</a:t>
            </a:r>
            <a:r>
              <a:rPr lang="zh-CN" altLang="en-US" sz="2410" i="1" kern="0" dirty="0" smtClean="0">
                <a:solidFill>
                  <a:srgbClr val="000000"/>
                </a:solidFill>
                <a:latin typeface="Times New Roman" panose="02020603050405020304" pitchFamily="65" charset="-122"/>
                <a:ea typeface="华文细黑" panose="02010600040101010101" pitchFamily="65" charset="-122"/>
              </a:rPr>
              <a:t>t</a:t>
            </a:r>
            <a:r>
              <a:rPr lang="zh-CN" altLang="en-US" sz="2410" kern="0" dirty="0" smtClean="0">
                <a:solidFill>
                  <a:srgbClr val="000000"/>
                </a:solidFill>
                <a:latin typeface="Times New Roman" panose="02020603050405020304" pitchFamily="65" charset="-122"/>
                <a:ea typeface="华文细黑" panose="02010600040101010101" pitchFamily="65" charset="-122"/>
              </a:rPr>
              <a:t>热气球再次达到平</a:t>
            </a:r>
            <a:br>
              <a:rPr lang="zh-CN" altLang="en-US" sz="2410" kern="0" dirty="0" smtClean="0">
                <a:solidFill>
                  <a:srgbClr val="000000"/>
                </a:solidFill>
                <a:latin typeface="Times New Roman" panose="02020603050405020304" pitchFamily="65" charset="-122"/>
                <a:ea typeface="华文细黑" panose="02010600040101010101" pitchFamily="65" charset="-122"/>
              </a:rPr>
            </a:br>
            <a:r>
              <a:rPr lang="zh-CN" altLang="en-US" sz="2410" kern="0" dirty="0" smtClean="0">
                <a:solidFill>
                  <a:srgbClr val="000000"/>
                </a:solidFill>
                <a:latin typeface="Times New Roman" panose="02020603050405020304" pitchFamily="65" charset="-122"/>
                <a:ea typeface="华文细黑" panose="02010600040101010101" pitchFamily="65" charset="-122"/>
              </a:rPr>
              <a:t>衡状态,求该过程中空气对热气球的冲量大小</a:t>
            </a:r>
            <a:r>
              <a:rPr lang="zh-CN" altLang="en-US" sz="2410" i="1" kern="0" dirty="0" smtClean="0">
                <a:solidFill>
                  <a:srgbClr val="000000"/>
                </a:solidFill>
                <a:latin typeface="Times New Roman" panose="02020603050405020304" pitchFamily="65" charset="-122"/>
                <a:ea typeface="华文细黑" panose="02010600040101010101" pitchFamily="65" charset="-122"/>
              </a:rPr>
              <a:t>I</a:t>
            </a:r>
            <a:r>
              <a:rPr lang="zh-CN" altLang="en-US" sz="2410" kern="0" dirty="0" smtClean="0">
                <a:solidFill>
                  <a:srgbClr val="000000"/>
                </a:solidFill>
                <a:latin typeface="Times New Roman" panose="02020603050405020304" pitchFamily="65" charset="-122"/>
                <a:ea typeface="华文细黑" panose="02010600040101010101" pitchFamily="65" charset="-122"/>
              </a:rPr>
              <a:t>。</a:t>
            </a:r>
            <a:endParaRPr lang="zh-CN" altLang="en-US"/>
          </a:p>
          <a:p>
            <a:pPr marL="0" indent="0" eaLnBrk="0" latinLnBrk="1" hangingPunct="0">
              <a:lnSpc>
                <a:spcPct val="150000"/>
              </a:lnSpc>
              <a:spcBef>
                <a:spcPts val="145"/>
              </a:spcBef>
              <a:buNone/>
            </a:pPr>
            <a:r>
              <a:rPr lang="zh-CN" altLang="en-US" sz="6160" kern="0" spc="6741" dirty="0" smtClean="0">
                <a:solidFill>
                  <a:srgbClr val="000000"/>
                </a:solidFill>
                <a:latin typeface="Times New Roman" panose="02020603050405020304" pitchFamily="65" charset="-122"/>
                <a:ea typeface="华文细黑" panose="02010600040101010101" pitchFamily="65" charset="-122"/>
              </a:rPr>
              <a:t> </a:t>
            </a:r>
            <a:r>
              <a:rPr lang="zh-CN" altLang="en-US" sz="2410" kern="0" dirty="0" smtClean="0">
                <a:solidFill>
                  <a:srgbClr val="000000"/>
                </a:solidFill>
                <a:latin typeface="Times New Roman" panose="02020603050405020304" pitchFamily="65" charset="-122"/>
                <a:ea typeface="华文细黑" panose="02010600040101010101" pitchFamily="65" charset="-122"/>
              </a:rPr>
              <a:t> </a:t>
            </a:r>
            <a:endParaRPr lang="zh-CN" altLang="en-US"/>
          </a:p>
        </p:txBody>
      </p:sp>
      <p:pic>
        <p:nvPicPr>
          <p:cNvPr id="3" name="图片 3" descr="textimage36.jpeg"/>
          <p:cNvPicPr>
            <a:picLocks noChangeAspect="1"/>
          </p:cNvPicPr>
          <p:nvPr/>
        </p:nvPicPr>
        <p:blipFill>
          <a:blip r:embed="rId1"/>
          <a:stretch>
            <a:fillRect/>
          </a:stretch>
        </p:blipFill>
        <p:spPr>
          <a:xfrm>
            <a:off x="5155400" y="3611738"/>
            <a:ext cx="1638300" cy="1552574"/>
          </a:xfrm>
          <a:prstGeom prst="rect">
            <a:avLst/>
          </a:prstGeom>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648000"/>
            <a:ext cx="11831400" cy="497444"/>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解题</a:t>
            </a:r>
            <a:r>
              <a:rPr lang="zh-CN" altLang="en-US" sz="2410" b="1" kern="0" dirty="0" smtClean="0">
                <a:solidFill>
                  <a:srgbClr val="DE0000"/>
                </a:solidFill>
                <a:ea typeface="微软雅黑" panose="020B0503020204020204" pitchFamily="34" charset="-122"/>
              </a:rPr>
              <a:t>导引</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pic>
        <p:nvPicPr>
          <p:cNvPr id="3" name="图片 3" descr="textimage37.jpeg"/>
          <p:cNvPicPr>
            <a:picLocks noChangeAspect="1"/>
          </p:cNvPicPr>
          <p:nvPr/>
        </p:nvPicPr>
        <p:blipFill>
          <a:blip r:embed="rId1"/>
          <a:stretch>
            <a:fillRect/>
          </a:stretch>
        </p:blipFill>
        <p:spPr>
          <a:xfrm>
            <a:off x="3440888" y="1348567"/>
            <a:ext cx="5486400" cy="3267075"/>
          </a:xfrm>
          <a:prstGeom prst="rect">
            <a:avLst/>
          </a:prstGeom>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68000" y="276997"/>
            <a:ext cx="11831400" cy="1249573"/>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答案</a:t>
            </a:r>
            <a:r>
              <a:rPr lang="zh-CN" altLang="en-US" sz="2410" kern="0" dirty="0" smtClean="0">
                <a:solidFill>
                  <a:srgbClr val="000000"/>
                </a:solidFill>
                <a:latin typeface="Times New Roman" panose="02020603050405020304" pitchFamily="65" charset="-122"/>
                <a:ea typeface="楷体_GB2312" pitchFamily="65" charset="-122"/>
              </a:rPr>
              <a:t>    (1)见解析    </a:t>
            </a:r>
            <a:endParaRPr lang="zh-CN" altLang="en-US" dirty="0"/>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pitchFamily="65" charset="-122"/>
                <a:ea typeface="楷体_GB2312" pitchFamily="65" charset="-122"/>
              </a:rPr>
              <a:t>(2)</a:t>
            </a:r>
            <a:r>
              <a:rPr lang="zh-CN" altLang="en-US" sz="2410" kern="0" dirty="0" smtClean="0">
                <a:solidFill>
                  <a:srgbClr val="000000"/>
                </a:solidFill>
                <a:latin typeface="Times New Roman" panose="02020603050405020304"/>
                <a:ea typeface="楷体_GB2312" pitchFamily="65" charset="-122"/>
              </a:rPr>
              <a:t>①</a:t>
            </a:r>
            <a:r>
              <a:rPr lang="zh-CN" altLang="en-US" sz="3350" kern="0" spc="5799"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-1.1</a:t>
            </a:r>
            <a:r>
              <a:rPr lang="zh-CN" altLang="en-US" sz="2410" i="1" kern="0" dirty="0" smtClean="0">
                <a:solidFill>
                  <a:srgbClr val="000000"/>
                </a:solidFill>
                <a:latin typeface="Times New Roman" panose="02020603050405020304" pitchFamily="65" charset="-122"/>
                <a:ea typeface="楷体_GB2312" pitchFamily="65" charset="-122"/>
              </a:rPr>
              <a:t>mg</a:t>
            </a:r>
            <a:r>
              <a:rPr lang="zh-CN" altLang="en-US" sz="3350" kern="0" spc="5724"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a:ea typeface="楷体_GB2312" pitchFamily="65" charset="-122"/>
              </a:rPr>
              <a:t>②</a:t>
            </a:r>
            <a:r>
              <a:rPr lang="zh-CN" altLang="en-US" sz="2410" kern="0" dirty="0" smtClean="0">
                <a:solidFill>
                  <a:srgbClr val="000000"/>
                </a:solidFill>
                <a:latin typeface="Times New Roman" panose="02020603050405020304" pitchFamily="65" charset="-122"/>
                <a:ea typeface="楷体_GB2312" pitchFamily="65" charset="-122"/>
              </a:rPr>
              <a:t>1.1</a:t>
            </a:r>
            <a:r>
              <a:rPr lang="zh-CN" altLang="en-US" sz="2410" i="1" kern="0" dirty="0" smtClean="0">
                <a:solidFill>
                  <a:srgbClr val="000000"/>
                </a:solidFill>
                <a:latin typeface="Times New Roman" panose="02020603050405020304" pitchFamily="65" charset="-122"/>
                <a:ea typeface="楷体_GB2312" pitchFamily="65" charset="-122"/>
              </a:rPr>
              <a:t>m</a:t>
            </a:r>
            <a:r>
              <a:rPr lang="zh-CN" altLang="en-US" sz="2090" kern="0" spc="7286" dirty="0" smtClean="0">
                <a:solidFill>
                  <a:srgbClr val="000000"/>
                </a:solidFill>
                <a:latin typeface="Times New Roman" panose="02020603050405020304" pitchFamily="65" charset="-122"/>
                <a:ea typeface="楷体_GB2312" pitchFamily="65" charset="-122"/>
              </a:rPr>
              <a:t> </a:t>
            </a:r>
            <a:r>
              <a:rPr lang="zh-CN" altLang="en-US" sz="2410" kern="0" dirty="0" smtClean="0">
                <a:solidFill>
                  <a:srgbClr val="000000"/>
                </a:solidFill>
                <a:latin typeface="Times New Roman" panose="02020603050405020304" pitchFamily="65" charset="-122"/>
                <a:ea typeface="楷体_GB2312" pitchFamily="65" charset="-122"/>
              </a:rPr>
              <a:t> </a:t>
            </a:r>
            <a:endParaRPr lang="zh-CN" altLang="en-US" dirty="0"/>
          </a:p>
        </p:txBody>
      </p:sp>
      <p:graphicFrame>
        <p:nvGraphicFramePr>
          <p:cNvPr id="4" name="对象 3"/>
          <p:cNvGraphicFramePr>
            <a:graphicFrameLocks noChangeAspect="1"/>
          </p:cNvGraphicFramePr>
          <p:nvPr/>
        </p:nvGraphicFramePr>
        <p:xfrm>
          <a:off x="1130800" y="989691"/>
          <a:ext cx="1162050" cy="733425"/>
        </p:xfrm>
        <a:graphic>
          <a:graphicData uri="http://schemas.openxmlformats.org/presentationml/2006/ole">
            <mc:AlternateContent xmlns:mc="http://schemas.openxmlformats.org/markup-compatibility/2006">
              <mc:Choice xmlns:v="urn:schemas-microsoft-com:vml" Requires="v">
                <p:oleObj spid="_x0000_s48129" name="Equation" r:id="rId1" imgW="30784800" imgH="19507200" progId="">
                  <p:embed/>
                </p:oleObj>
              </mc:Choice>
              <mc:Fallback>
                <p:oleObj name="Equation" r:id="rId1" imgW="30784800" imgH="19507200" progId="">
                  <p:embed/>
                  <p:pic>
                    <p:nvPicPr>
                      <p:cNvPr id="0" name="图片 48128"/>
                      <p:cNvPicPr>
                        <a:picLocks noChangeAspect="1"/>
                      </p:cNvPicPr>
                      <p:nvPr/>
                    </p:nvPicPr>
                    <p:blipFill>
                      <a:blip r:embed="rId2"/>
                      <a:stretch>
                        <a:fillRect/>
                      </a:stretch>
                    </p:blipFill>
                    <p:spPr>
                      <a:xfrm>
                        <a:off x="1130800" y="989691"/>
                        <a:ext cx="1162050" cy="733425"/>
                      </a:xfrm>
                      <a:prstGeom prst="rect">
                        <a:avLst/>
                      </a:prstGeom>
                      <a:noFill/>
                      <a:ln w="9525">
                        <a:noFill/>
                      </a:ln>
                    </p:spPr>
                  </p:pic>
                </p:oleObj>
              </mc:Fallback>
            </mc:AlternateContent>
          </a:graphicData>
        </a:graphic>
      </p:graphicFrame>
      <p:graphicFrame>
        <p:nvGraphicFramePr>
          <p:cNvPr id="5" name="对象 4"/>
          <p:cNvGraphicFramePr>
            <a:graphicFrameLocks noChangeAspect="1"/>
          </p:cNvGraphicFramePr>
          <p:nvPr/>
        </p:nvGraphicFramePr>
        <p:xfrm>
          <a:off x="3445705" y="1018340"/>
          <a:ext cx="1152525" cy="733424"/>
        </p:xfrm>
        <a:graphic>
          <a:graphicData uri="http://schemas.openxmlformats.org/presentationml/2006/ole">
            <mc:AlternateContent xmlns:mc="http://schemas.openxmlformats.org/markup-compatibility/2006">
              <mc:Choice xmlns:v="urn:schemas-microsoft-com:vml" Requires="v">
                <p:oleObj spid="_x0000_s48130" name="Equation" r:id="rId3" imgW="30480000" imgH="19507200" progId="">
                  <p:embed/>
                </p:oleObj>
              </mc:Choice>
              <mc:Fallback>
                <p:oleObj name="Equation" r:id="rId3" imgW="30480000" imgH="19507200" progId="">
                  <p:embed/>
                  <p:pic>
                    <p:nvPicPr>
                      <p:cNvPr id="0" name="图片 48129"/>
                      <p:cNvPicPr>
                        <a:picLocks noChangeAspect="1"/>
                      </p:cNvPicPr>
                      <p:nvPr/>
                    </p:nvPicPr>
                    <p:blipFill>
                      <a:blip r:embed="rId4"/>
                      <a:stretch>
                        <a:fillRect/>
                      </a:stretch>
                    </p:blipFill>
                    <p:spPr>
                      <a:xfrm>
                        <a:off x="3445705" y="1018340"/>
                        <a:ext cx="1152525" cy="733424"/>
                      </a:xfrm>
                      <a:prstGeom prst="rect">
                        <a:avLst/>
                      </a:prstGeom>
                      <a:noFill/>
                      <a:ln w="9525">
                        <a:noFill/>
                      </a:ln>
                    </p:spPr>
                  </p:pic>
                </p:oleObj>
              </mc:Fallback>
            </mc:AlternateContent>
          </a:graphicData>
        </a:graphic>
      </p:graphicFrame>
      <p:graphicFrame>
        <p:nvGraphicFramePr>
          <p:cNvPr id="6" name="对象 5"/>
          <p:cNvGraphicFramePr>
            <a:graphicFrameLocks noChangeAspect="1"/>
          </p:cNvGraphicFramePr>
          <p:nvPr/>
        </p:nvGraphicFramePr>
        <p:xfrm>
          <a:off x="5802185" y="1121627"/>
          <a:ext cx="1190624" cy="457199"/>
        </p:xfrm>
        <a:graphic>
          <a:graphicData uri="http://schemas.openxmlformats.org/presentationml/2006/ole">
            <mc:AlternateContent xmlns:mc="http://schemas.openxmlformats.org/markup-compatibility/2006">
              <mc:Choice xmlns:v="urn:schemas-microsoft-com:vml" Requires="v">
                <p:oleObj spid="_x0000_s48131" name="Equation" r:id="rId5" imgW="31394400" imgH="12192000" progId="">
                  <p:embed/>
                </p:oleObj>
              </mc:Choice>
              <mc:Fallback>
                <p:oleObj name="Equation" r:id="rId5" imgW="31394400" imgH="12192000" progId="">
                  <p:embed/>
                  <p:pic>
                    <p:nvPicPr>
                      <p:cNvPr id="0" name="图片 48130"/>
                      <p:cNvPicPr>
                        <a:picLocks noChangeAspect="1"/>
                      </p:cNvPicPr>
                      <p:nvPr/>
                    </p:nvPicPr>
                    <p:blipFill>
                      <a:blip r:embed="rId6"/>
                      <a:stretch>
                        <a:fillRect/>
                      </a:stretch>
                    </p:blipFill>
                    <p:spPr>
                      <a:xfrm>
                        <a:off x="5802185" y="1121627"/>
                        <a:ext cx="1190624" cy="457199"/>
                      </a:xfrm>
                      <a:prstGeom prst="rect">
                        <a:avLst/>
                      </a:prstGeom>
                      <a:noFill/>
                      <a:ln w="9525">
                        <a:noFill/>
                      </a:ln>
                    </p:spPr>
                  </p:pic>
                </p:oleObj>
              </mc:Fallback>
            </mc:AlternateContent>
          </a:graphicData>
        </a:graphic>
      </p:graphicFrame>
      <p:sp>
        <p:nvSpPr>
          <p:cNvPr id="7" name="TextBox 2"/>
          <p:cNvSpPr txBox="1"/>
          <p:nvPr/>
        </p:nvSpPr>
        <p:spPr>
          <a:xfrm>
            <a:off x="468000" y="1848633"/>
            <a:ext cx="11831400" cy="4454296"/>
          </a:xfrm>
          <a:prstGeom prst="rect">
            <a:avLst/>
          </a:prstGeom>
          <a:noFill/>
        </p:spPr>
        <p:txBody>
          <a:bodyPr wrap="square" lIns="0" tIns="0" rIns="0" bIns="0" rtlCol="0">
            <a:spAutoFit/>
          </a:bodyPr>
          <a:lstStyle/>
          <a:p>
            <a:pPr marL="0" indent="0" eaLnBrk="0" latinLnBrk="1" hangingPunct="0">
              <a:lnSpc>
                <a:spcPct val="150000"/>
              </a:lnSpc>
              <a:spcBef>
                <a:spcPts val="145"/>
              </a:spcBef>
              <a:buNone/>
            </a:pPr>
            <a:r>
              <a:rPr lang="zh-CN" altLang="en-US" sz="2410" b="1" kern="0" dirty="0" smtClean="0">
                <a:solidFill>
                  <a:srgbClr val="DE0000"/>
                </a:solidFill>
                <a:ea typeface="微软雅黑" panose="020B0503020204020204" pitchFamily="34" charset="-122"/>
              </a:rPr>
              <a:t>解析</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    (1)随着热气球上升的速度越来越大,阻力增大,加速度减小,最终热气球做匀速</a:t>
            </a:r>
            <a:br>
              <a:rPr dirty="0">
                <a:latin typeface="Times New Roman" panose="02020603050405020304"/>
                <a:ea typeface="楷体" panose="02010609060101010101" pitchFamily="49" charset="-122"/>
                <a:sym typeface="Times New Roman" panose="02020603050405020304"/>
              </a:rPr>
            </a:b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运动,</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t</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图像如图所示。</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4590" kern="0" spc="4483" dirty="0" smtClean="0">
                <a:solidFill>
                  <a:srgbClr val="000000"/>
                </a:solidFill>
                <a:latin typeface="Times New Roman" panose="02020603050405020304"/>
                <a:ea typeface="楷体" panose="02010609060101010101" pitchFamily="49" charset="-122"/>
                <a:sym typeface="Times New Roman" panose="02020603050405020304"/>
              </a:rPr>
              <a:t> </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63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(2)①热气球在无风空中悬浮时,有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设热气球调整质量后在水平气流中平衡时水平方向速度为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、竖直方向速度为</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y</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水平方向有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i="1" kern="0" baseline="-15000" dirty="0" smtClean="0">
                <a:solidFill>
                  <a:srgbClr val="000000"/>
                </a:solidFill>
                <a:latin typeface="Times New Roman" panose="02020603050405020304"/>
                <a:ea typeface="楷体" panose="02010609060101010101" pitchFamily="49" charset="-122"/>
                <a:sym typeface="Times New Roman" panose="02020603050405020304"/>
              </a:rPr>
              <a:t>x</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v</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0</a:t>
            </a:r>
            <a:endParaRPr lang="zh-CN" altLang="en-US" dirty="0">
              <a:latin typeface="Times New Roman" panose="02020603050405020304"/>
              <a:ea typeface="楷体" panose="02010609060101010101" pitchFamily="49" charset="-122"/>
              <a:sym typeface="Times New Roman" panose="02020603050405020304"/>
            </a:endParaRPr>
          </a:p>
          <a:p>
            <a:pPr marL="0" indent="0" eaLnBrk="0" latinLnBrk="1" hangingPunct="0">
              <a:lnSpc>
                <a:spcPct val="150000"/>
              </a:lnSpc>
              <a:spcBef>
                <a:spcPts val="145"/>
              </a:spcBef>
              <a:buNone/>
            </a:pP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竖直方向,依据平衡条件有</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F</a:t>
            </a:r>
            <a:r>
              <a:rPr lang="zh-CN" altLang="en-US" sz="1815" kern="0" baseline="-15000" dirty="0" smtClean="0">
                <a:solidFill>
                  <a:srgbClr val="000000"/>
                </a:solidFill>
                <a:latin typeface="Times New Roman" panose="02020603050405020304"/>
                <a:ea typeface="楷体" panose="02010609060101010101" pitchFamily="49" charset="-122"/>
                <a:sym typeface="Times New Roman" panose="02020603050405020304"/>
              </a:rPr>
              <a:t>浮</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k</a:t>
            </a:r>
            <a:r>
              <a:rPr lang="zh-CN" altLang="en-US" sz="2270" kern="0" spc="-247" dirty="0" smtClean="0">
                <a:solidFill>
                  <a:srgbClr val="000000"/>
                </a:solidFill>
                <a:latin typeface="Times New Roman" panose="02020603050405020304"/>
                <a:ea typeface="楷体" panose="02010609060101010101" pitchFamily="49" charset="-122"/>
                <a:sym typeface="Times New Roman" panose="02020603050405020304"/>
              </a:rPr>
              <a:t> </a:t>
            </a:r>
            <a:r>
              <a:rPr lang="zh-CN" altLang="en-US" sz="2410" kern="0" dirty="0" smtClean="0">
                <a:solidFill>
                  <a:srgbClr val="000000"/>
                </a:solidFill>
                <a:latin typeface="Times New Roman" panose="02020603050405020304"/>
                <a:ea typeface="楷体" panose="02010609060101010101" pitchFamily="49" charset="-122"/>
                <a:sym typeface="Times New Roman" panose="02020603050405020304"/>
              </a:rPr>
              <a:t>=1.1</a:t>
            </a:r>
            <a:r>
              <a:rPr lang="zh-CN" altLang="en-US" sz="2410" i="1" kern="0" dirty="0" smtClean="0">
                <a:solidFill>
                  <a:srgbClr val="000000"/>
                </a:solidFill>
                <a:latin typeface="Times New Roman" panose="02020603050405020304"/>
                <a:ea typeface="楷体" panose="02010609060101010101" pitchFamily="49" charset="-122"/>
                <a:sym typeface="Times New Roman" panose="02020603050405020304"/>
              </a:rPr>
              <a:t>mg</a:t>
            </a:r>
            <a:endParaRPr lang="zh-CN" altLang="en-US" dirty="0">
              <a:latin typeface="Times New Roman" panose="02020603050405020304"/>
              <a:ea typeface="楷体" panose="02010609060101010101" pitchFamily="49" charset="-122"/>
              <a:sym typeface="Times New Roman" panose="02020603050405020304"/>
            </a:endParaRPr>
          </a:p>
        </p:txBody>
      </p:sp>
      <p:pic>
        <p:nvPicPr>
          <p:cNvPr id="8" name="图片 3" descr="textimage38.jpeg"/>
          <p:cNvPicPr>
            <a:picLocks noChangeAspect="1"/>
          </p:cNvPicPr>
          <p:nvPr/>
        </p:nvPicPr>
        <p:blipFill>
          <a:blip r:embed="rId7"/>
          <a:stretch>
            <a:fillRect/>
          </a:stretch>
        </p:blipFill>
        <p:spPr>
          <a:xfrm>
            <a:off x="5298276" y="2977828"/>
            <a:ext cx="1152525" cy="1095374"/>
          </a:xfrm>
          <a:prstGeom prst="rect">
            <a:avLst/>
          </a:prstGeom>
        </p:spPr>
      </p:pic>
      <p:graphicFrame>
        <p:nvGraphicFramePr>
          <p:cNvPr id="9" name="对象 8"/>
          <p:cNvGraphicFramePr>
            <a:graphicFrameLocks noChangeAspect="1"/>
          </p:cNvGraphicFramePr>
          <p:nvPr/>
        </p:nvGraphicFramePr>
        <p:xfrm>
          <a:off x="4557914" y="5906786"/>
          <a:ext cx="257175" cy="419100"/>
        </p:xfrm>
        <a:graphic>
          <a:graphicData uri="http://schemas.openxmlformats.org/presentationml/2006/ole">
            <mc:AlternateContent xmlns:mc="http://schemas.openxmlformats.org/markup-compatibility/2006">
              <mc:Choice xmlns:v="urn:schemas-microsoft-com:vml" Requires="v">
                <p:oleObj spid="_x0000_s48132" name="Equation" r:id="rId8" imgW="6705600" imgH="10972800" progId="">
                  <p:embed/>
                </p:oleObj>
              </mc:Choice>
              <mc:Fallback>
                <p:oleObj name="Equation" r:id="rId8" imgW="6705600" imgH="10972800" progId="">
                  <p:embed/>
                  <p:pic>
                    <p:nvPicPr>
                      <p:cNvPr id="0" name="图片 48131"/>
                      <p:cNvPicPr>
                        <a:picLocks noChangeAspect="1"/>
                      </p:cNvPicPr>
                      <p:nvPr/>
                    </p:nvPicPr>
                    <p:blipFill>
                      <a:blip r:embed="rId9"/>
                      <a:stretch>
                        <a:fillRect/>
                      </a:stretch>
                    </p:blipFill>
                    <p:spPr>
                      <a:xfrm>
                        <a:off x="4557914" y="5906786"/>
                        <a:ext cx="257175" cy="419100"/>
                      </a:xfrm>
                      <a:prstGeom prst="rect">
                        <a:avLst/>
                      </a:prstGeom>
                      <a:noFill/>
                      <a:ln w="9525">
                        <a:noFill/>
                      </a:ln>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返回目录">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
      <a:dk1>
        <a:sysClr val="windowText" lastClr="000000"/>
      </a:dk1>
      <a:lt1>
        <a:sysClr val="window" lastClr="FFFFFF"/>
      </a:lt1>
      <a:dk2>
        <a:srgbClr val="FBE5D5"/>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00.xml.rels><?xml version="1.0" encoding="UTF-8" standalone="yes"?>
<Relationships xmlns="http://schemas.openxmlformats.org/package/2006/relationships"><Relationship Id="rId1" Type="http://schemas.openxmlformats.org/officeDocument/2006/relationships/customXmlProps" Target="itemProps100.xml"/></Relationships>
</file>

<file path=customXml/_rels/item101.xml.rels><?xml version="1.0" encoding="UTF-8" standalone="yes"?>
<Relationships xmlns="http://schemas.openxmlformats.org/package/2006/relationships"><Relationship Id="rId1" Type="http://schemas.openxmlformats.org/officeDocument/2006/relationships/customXmlProps" Target="itemProps101.xml"/></Relationships>
</file>

<file path=customXml/_rels/item102.xml.rels><?xml version="1.0" encoding="UTF-8" standalone="yes"?>
<Relationships xmlns="http://schemas.openxmlformats.org/package/2006/relationships"><Relationship Id="rId1" Type="http://schemas.openxmlformats.org/officeDocument/2006/relationships/customXmlProps" Target="itemProps102.xml"/></Relationships>
</file>

<file path=customXml/_rels/item103.xml.rels><?xml version="1.0" encoding="UTF-8" standalone="yes"?>
<Relationships xmlns="http://schemas.openxmlformats.org/package/2006/relationships"><Relationship Id="rId1" Type="http://schemas.openxmlformats.org/officeDocument/2006/relationships/customXmlProps" Target="itemProps103.xml"/></Relationships>
</file>

<file path=customXml/_rels/item104.xml.rels><?xml version="1.0" encoding="UTF-8" standalone="yes"?>
<Relationships xmlns="http://schemas.openxmlformats.org/package/2006/relationships"><Relationship Id="rId1" Type="http://schemas.openxmlformats.org/officeDocument/2006/relationships/customXmlProps" Target="itemProps104.xml"/></Relationships>
</file>

<file path=customXml/_rels/item105.xml.rels><?xml version="1.0" encoding="UTF-8" standalone="yes"?>
<Relationships xmlns="http://schemas.openxmlformats.org/package/2006/relationships"><Relationship Id="rId1" Type="http://schemas.openxmlformats.org/officeDocument/2006/relationships/customXmlProps" Target="itemProps105.xml"/></Relationships>
</file>

<file path=customXml/_rels/item106.xml.rels><?xml version="1.0" encoding="UTF-8" standalone="yes"?>
<Relationships xmlns="http://schemas.openxmlformats.org/package/2006/relationships"><Relationship Id="rId1" Type="http://schemas.openxmlformats.org/officeDocument/2006/relationships/customXmlProps" Target="itemProps106.xml"/></Relationships>
</file>

<file path=customXml/_rels/item107.xml.rels><?xml version="1.0" encoding="UTF-8" standalone="yes"?>
<Relationships xmlns="http://schemas.openxmlformats.org/package/2006/relationships"><Relationship Id="rId1" Type="http://schemas.openxmlformats.org/officeDocument/2006/relationships/customXmlProps" Target="itemProps107.xml"/></Relationships>
</file>

<file path=customXml/_rels/item108.xml.rels><?xml version="1.0" encoding="UTF-8" standalone="yes"?>
<Relationships xmlns="http://schemas.openxmlformats.org/package/2006/relationships"><Relationship Id="rId1" Type="http://schemas.openxmlformats.org/officeDocument/2006/relationships/customXmlProps" Target="itemProps108.xml"/></Relationships>
</file>

<file path=customXml/_rels/item109.xml.rels><?xml version="1.0" encoding="UTF-8" standalone="yes"?>
<Relationships xmlns="http://schemas.openxmlformats.org/package/2006/relationships"><Relationship Id="rId1" Type="http://schemas.openxmlformats.org/officeDocument/2006/relationships/customXmlProps" Target="itemProps109.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10.xml.rels><?xml version="1.0" encoding="UTF-8" standalone="yes"?>
<Relationships xmlns="http://schemas.openxmlformats.org/package/2006/relationships"><Relationship Id="rId1" Type="http://schemas.openxmlformats.org/officeDocument/2006/relationships/customXmlProps" Target="itemProps110.xml"/></Relationships>
</file>

<file path=customXml/_rels/item111.xml.rels><?xml version="1.0" encoding="UTF-8" standalone="yes"?>
<Relationships xmlns="http://schemas.openxmlformats.org/package/2006/relationships"><Relationship Id="rId1" Type="http://schemas.openxmlformats.org/officeDocument/2006/relationships/customXmlProps" Target="itemProps111.xml"/></Relationships>
</file>

<file path=customXml/_rels/item112.xml.rels><?xml version="1.0" encoding="UTF-8" standalone="yes"?>
<Relationships xmlns="http://schemas.openxmlformats.org/package/2006/relationships"><Relationship Id="rId1" Type="http://schemas.openxmlformats.org/officeDocument/2006/relationships/customXmlProps" Target="itemProps112.xml"/></Relationships>
</file>

<file path=customXml/_rels/item113.xml.rels><?xml version="1.0" encoding="UTF-8" standalone="yes"?>
<Relationships xmlns="http://schemas.openxmlformats.org/package/2006/relationships"><Relationship Id="rId1" Type="http://schemas.openxmlformats.org/officeDocument/2006/relationships/customXmlProps" Target="itemProps113.xml"/></Relationships>
</file>

<file path=customXml/_rels/item114.xml.rels><?xml version="1.0" encoding="UTF-8" standalone="yes"?>
<Relationships xmlns="http://schemas.openxmlformats.org/package/2006/relationships"><Relationship Id="rId1" Type="http://schemas.openxmlformats.org/officeDocument/2006/relationships/customXmlProps" Target="itemProps114.xml"/></Relationships>
</file>

<file path=customXml/_rels/item115.xml.rels><?xml version="1.0" encoding="UTF-8" standalone="yes"?>
<Relationships xmlns="http://schemas.openxmlformats.org/package/2006/relationships"><Relationship Id="rId1" Type="http://schemas.openxmlformats.org/officeDocument/2006/relationships/customXmlProps" Target="itemProps115.xml"/></Relationships>
</file>

<file path=customXml/_rels/item116.xml.rels><?xml version="1.0" encoding="UTF-8" standalone="yes"?>
<Relationships xmlns="http://schemas.openxmlformats.org/package/2006/relationships"><Relationship Id="rId1" Type="http://schemas.openxmlformats.org/officeDocument/2006/relationships/customXmlProps" Target="itemProps116.xml"/></Relationships>
</file>

<file path=customXml/_rels/item117.xml.rels><?xml version="1.0" encoding="UTF-8" standalone="yes"?>
<Relationships xmlns="http://schemas.openxmlformats.org/package/2006/relationships"><Relationship Id="rId1" Type="http://schemas.openxmlformats.org/officeDocument/2006/relationships/customXmlProps" Target="itemProps117.xml"/></Relationships>
</file>

<file path=customXml/_rels/item118.xml.rels><?xml version="1.0" encoding="UTF-8" standalone="yes"?>
<Relationships xmlns="http://schemas.openxmlformats.org/package/2006/relationships"><Relationship Id="rId1" Type="http://schemas.openxmlformats.org/officeDocument/2006/relationships/customXmlProps" Target="itemProps118.xml"/></Relationships>
</file>

<file path=customXml/_rels/item119.xml.rels><?xml version="1.0" encoding="UTF-8" standalone="yes"?>
<Relationships xmlns="http://schemas.openxmlformats.org/package/2006/relationships"><Relationship Id="rId1" Type="http://schemas.openxmlformats.org/officeDocument/2006/relationships/customXmlProps" Target="itemProps119.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20.xml.rels><?xml version="1.0" encoding="UTF-8" standalone="yes"?>
<Relationships xmlns="http://schemas.openxmlformats.org/package/2006/relationships"><Relationship Id="rId1" Type="http://schemas.openxmlformats.org/officeDocument/2006/relationships/customXmlProps" Target="itemProps120.xml"/></Relationships>
</file>

<file path=customXml/_rels/item121.xml.rels><?xml version="1.0" encoding="UTF-8" standalone="yes"?>
<Relationships xmlns="http://schemas.openxmlformats.org/package/2006/relationships"><Relationship Id="rId1" Type="http://schemas.openxmlformats.org/officeDocument/2006/relationships/customXmlProps" Target="itemProps121.xml"/></Relationships>
</file>

<file path=customXml/_rels/item122.xml.rels><?xml version="1.0" encoding="UTF-8" standalone="yes"?>
<Relationships xmlns="http://schemas.openxmlformats.org/package/2006/relationships"><Relationship Id="rId1" Type="http://schemas.openxmlformats.org/officeDocument/2006/relationships/customXmlProps" Target="itemProps122.xml"/></Relationships>
</file>

<file path=customXml/_rels/item123.xml.rels><?xml version="1.0" encoding="UTF-8" standalone="yes"?>
<Relationships xmlns="http://schemas.openxmlformats.org/package/2006/relationships"><Relationship Id="rId1" Type="http://schemas.openxmlformats.org/officeDocument/2006/relationships/customXmlProps" Target="itemProps123.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36.xml.rels><?xml version="1.0" encoding="UTF-8" standalone="yes"?>
<Relationships xmlns="http://schemas.openxmlformats.org/package/2006/relationships"><Relationship Id="rId1" Type="http://schemas.openxmlformats.org/officeDocument/2006/relationships/customXmlProps" Target="itemProps36.xml"/></Relationships>
</file>

<file path=customXml/_rels/item37.xml.rels><?xml version="1.0" encoding="UTF-8" standalone="yes"?>
<Relationships xmlns="http://schemas.openxmlformats.org/package/2006/relationships"><Relationship Id="rId1" Type="http://schemas.openxmlformats.org/officeDocument/2006/relationships/customXmlProps" Target="itemProps37.xml"/></Relationships>
</file>

<file path=customXml/_rels/item38.xml.rels><?xml version="1.0" encoding="UTF-8" standalone="yes"?>
<Relationships xmlns="http://schemas.openxmlformats.org/package/2006/relationships"><Relationship Id="rId1" Type="http://schemas.openxmlformats.org/officeDocument/2006/relationships/customXmlProps" Target="itemProps38.xml"/></Relationships>
</file>

<file path=customXml/_rels/item39.xml.rels><?xml version="1.0" encoding="UTF-8" standalone="yes"?>
<Relationships xmlns="http://schemas.openxmlformats.org/package/2006/relationships"><Relationship Id="rId1" Type="http://schemas.openxmlformats.org/officeDocument/2006/relationships/customXmlProps" Target="itemProps39.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40.xml.rels><?xml version="1.0" encoding="UTF-8" standalone="yes"?>
<Relationships xmlns="http://schemas.openxmlformats.org/package/2006/relationships"><Relationship Id="rId1" Type="http://schemas.openxmlformats.org/officeDocument/2006/relationships/customXmlProps" Target="itemProps40.xml"/></Relationships>
</file>

<file path=customXml/_rels/item41.xml.rels><?xml version="1.0" encoding="UTF-8" standalone="yes"?>
<Relationships xmlns="http://schemas.openxmlformats.org/package/2006/relationships"><Relationship Id="rId1" Type="http://schemas.openxmlformats.org/officeDocument/2006/relationships/customXmlProps" Target="itemProps41.xml"/></Relationships>
</file>

<file path=customXml/_rels/item42.xml.rels><?xml version="1.0" encoding="UTF-8" standalone="yes"?>
<Relationships xmlns="http://schemas.openxmlformats.org/package/2006/relationships"><Relationship Id="rId1" Type="http://schemas.openxmlformats.org/officeDocument/2006/relationships/customXmlProps" Target="itemProps42.xml"/></Relationships>
</file>

<file path=customXml/_rels/item43.xml.rels><?xml version="1.0" encoding="UTF-8" standalone="yes"?>
<Relationships xmlns="http://schemas.openxmlformats.org/package/2006/relationships"><Relationship Id="rId1" Type="http://schemas.openxmlformats.org/officeDocument/2006/relationships/customXmlProps" Target="itemProps43.xml"/></Relationships>
</file>

<file path=customXml/_rels/item44.xml.rels><?xml version="1.0" encoding="UTF-8" standalone="yes"?>
<Relationships xmlns="http://schemas.openxmlformats.org/package/2006/relationships"><Relationship Id="rId1" Type="http://schemas.openxmlformats.org/officeDocument/2006/relationships/customXmlProps" Target="itemProps44.xml"/></Relationships>
</file>

<file path=customXml/_rels/item45.xml.rels><?xml version="1.0" encoding="UTF-8" standalone="yes"?>
<Relationships xmlns="http://schemas.openxmlformats.org/package/2006/relationships"><Relationship Id="rId1" Type="http://schemas.openxmlformats.org/officeDocument/2006/relationships/customXmlProps" Target="itemProps45.xml"/></Relationships>
</file>

<file path=customXml/_rels/item46.xml.rels><?xml version="1.0" encoding="UTF-8" standalone="yes"?>
<Relationships xmlns="http://schemas.openxmlformats.org/package/2006/relationships"><Relationship Id="rId1" Type="http://schemas.openxmlformats.org/officeDocument/2006/relationships/customXmlProps" Target="itemProps46.xml"/></Relationships>
</file>

<file path=customXml/_rels/item47.xml.rels><?xml version="1.0" encoding="UTF-8" standalone="yes"?>
<Relationships xmlns="http://schemas.openxmlformats.org/package/2006/relationships"><Relationship Id="rId1" Type="http://schemas.openxmlformats.org/officeDocument/2006/relationships/customXmlProps" Target="itemProps47.xml"/></Relationships>
</file>

<file path=customXml/_rels/item48.xml.rels><?xml version="1.0" encoding="UTF-8" standalone="yes"?>
<Relationships xmlns="http://schemas.openxmlformats.org/package/2006/relationships"><Relationship Id="rId1" Type="http://schemas.openxmlformats.org/officeDocument/2006/relationships/customXmlProps" Target="itemProps48.xml"/></Relationships>
</file>

<file path=customXml/_rels/item49.xml.rels><?xml version="1.0" encoding="UTF-8" standalone="yes"?>
<Relationships xmlns="http://schemas.openxmlformats.org/package/2006/relationships"><Relationship Id="rId1" Type="http://schemas.openxmlformats.org/officeDocument/2006/relationships/customXmlProps" Target="itemProps49.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50.xml.rels><?xml version="1.0" encoding="UTF-8" standalone="yes"?>
<Relationships xmlns="http://schemas.openxmlformats.org/package/2006/relationships"><Relationship Id="rId1" Type="http://schemas.openxmlformats.org/officeDocument/2006/relationships/customXmlProps" Target="itemProps50.xml"/></Relationships>
</file>

<file path=customXml/_rels/item51.xml.rels><?xml version="1.0" encoding="UTF-8" standalone="yes"?>
<Relationships xmlns="http://schemas.openxmlformats.org/package/2006/relationships"><Relationship Id="rId1" Type="http://schemas.openxmlformats.org/officeDocument/2006/relationships/customXmlProps" Target="itemProps51.xml"/></Relationships>
</file>

<file path=customXml/_rels/item52.xml.rels><?xml version="1.0" encoding="UTF-8" standalone="yes"?>
<Relationships xmlns="http://schemas.openxmlformats.org/package/2006/relationships"><Relationship Id="rId1" Type="http://schemas.openxmlformats.org/officeDocument/2006/relationships/customXmlProps" Target="itemProps52.xml"/></Relationships>
</file>

<file path=customXml/_rels/item53.xml.rels><?xml version="1.0" encoding="UTF-8" standalone="yes"?>
<Relationships xmlns="http://schemas.openxmlformats.org/package/2006/relationships"><Relationship Id="rId1" Type="http://schemas.openxmlformats.org/officeDocument/2006/relationships/customXmlProps" Target="itemProps53.xml"/></Relationships>
</file>

<file path=customXml/_rels/item54.xml.rels><?xml version="1.0" encoding="UTF-8" standalone="yes"?>
<Relationships xmlns="http://schemas.openxmlformats.org/package/2006/relationships"><Relationship Id="rId1" Type="http://schemas.openxmlformats.org/officeDocument/2006/relationships/customXmlProps" Target="itemProps54.xml"/></Relationships>
</file>

<file path=customXml/_rels/item55.xml.rels><?xml version="1.0" encoding="UTF-8" standalone="yes"?>
<Relationships xmlns="http://schemas.openxmlformats.org/package/2006/relationships"><Relationship Id="rId1" Type="http://schemas.openxmlformats.org/officeDocument/2006/relationships/customXmlProps" Target="itemProps55.xml"/></Relationships>
</file>

<file path=customXml/_rels/item56.xml.rels><?xml version="1.0" encoding="UTF-8" standalone="yes"?>
<Relationships xmlns="http://schemas.openxmlformats.org/package/2006/relationships"><Relationship Id="rId1" Type="http://schemas.openxmlformats.org/officeDocument/2006/relationships/customXmlProps" Target="itemProps56.xml"/></Relationships>
</file>

<file path=customXml/_rels/item57.xml.rels><?xml version="1.0" encoding="UTF-8" standalone="yes"?>
<Relationships xmlns="http://schemas.openxmlformats.org/package/2006/relationships"><Relationship Id="rId1" Type="http://schemas.openxmlformats.org/officeDocument/2006/relationships/customXmlProps" Target="itemProps57.xml"/></Relationships>
</file>

<file path=customXml/_rels/item58.xml.rels><?xml version="1.0" encoding="UTF-8" standalone="yes"?>
<Relationships xmlns="http://schemas.openxmlformats.org/package/2006/relationships"><Relationship Id="rId1" Type="http://schemas.openxmlformats.org/officeDocument/2006/relationships/customXmlProps" Target="itemProps58.xml"/></Relationships>
</file>

<file path=customXml/_rels/item59.xml.rels><?xml version="1.0" encoding="UTF-8" standalone="yes"?>
<Relationships xmlns="http://schemas.openxmlformats.org/package/2006/relationships"><Relationship Id="rId1" Type="http://schemas.openxmlformats.org/officeDocument/2006/relationships/customXmlProps" Target="itemProps59.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60.xml.rels><?xml version="1.0" encoding="UTF-8" standalone="yes"?>
<Relationships xmlns="http://schemas.openxmlformats.org/package/2006/relationships"><Relationship Id="rId1" Type="http://schemas.openxmlformats.org/officeDocument/2006/relationships/customXmlProps" Target="itemProps60.xml"/></Relationships>
</file>

<file path=customXml/_rels/item61.xml.rels><?xml version="1.0" encoding="UTF-8" standalone="yes"?>
<Relationships xmlns="http://schemas.openxmlformats.org/package/2006/relationships"><Relationship Id="rId1" Type="http://schemas.openxmlformats.org/officeDocument/2006/relationships/customXmlProps" Target="itemProps61.xml"/></Relationships>
</file>

<file path=customXml/_rels/item62.xml.rels><?xml version="1.0" encoding="UTF-8" standalone="yes"?>
<Relationships xmlns="http://schemas.openxmlformats.org/package/2006/relationships"><Relationship Id="rId1" Type="http://schemas.openxmlformats.org/officeDocument/2006/relationships/customXmlProps" Target="itemProps62.xml"/></Relationships>
</file>

<file path=customXml/_rels/item63.xml.rels><?xml version="1.0" encoding="UTF-8" standalone="yes"?>
<Relationships xmlns="http://schemas.openxmlformats.org/package/2006/relationships"><Relationship Id="rId1" Type="http://schemas.openxmlformats.org/officeDocument/2006/relationships/customXmlProps" Target="itemProps63.xml"/></Relationships>
</file>

<file path=customXml/_rels/item64.xml.rels><?xml version="1.0" encoding="UTF-8" standalone="yes"?>
<Relationships xmlns="http://schemas.openxmlformats.org/package/2006/relationships"><Relationship Id="rId1" Type="http://schemas.openxmlformats.org/officeDocument/2006/relationships/customXmlProps" Target="itemProps64.xml"/></Relationships>
</file>

<file path=customXml/_rels/item65.xml.rels><?xml version="1.0" encoding="UTF-8" standalone="yes"?>
<Relationships xmlns="http://schemas.openxmlformats.org/package/2006/relationships"><Relationship Id="rId1" Type="http://schemas.openxmlformats.org/officeDocument/2006/relationships/customXmlProps" Target="itemProps65.xml"/></Relationships>
</file>

<file path=customXml/_rels/item66.xml.rels><?xml version="1.0" encoding="UTF-8" standalone="yes"?>
<Relationships xmlns="http://schemas.openxmlformats.org/package/2006/relationships"><Relationship Id="rId1" Type="http://schemas.openxmlformats.org/officeDocument/2006/relationships/customXmlProps" Target="itemProps66.xml"/></Relationships>
</file>

<file path=customXml/_rels/item67.xml.rels><?xml version="1.0" encoding="UTF-8" standalone="yes"?>
<Relationships xmlns="http://schemas.openxmlformats.org/package/2006/relationships"><Relationship Id="rId1" Type="http://schemas.openxmlformats.org/officeDocument/2006/relationships/customXmlProps" Target="itemProps67.xml"/></Relationships>
</file>

<file path=customXml/_rels/item68.xml.rels><?xml version="1.0" encoding="UTF-8" standalone="yes"?>
<Relationships xmlns="http://schemas.openxmlformats.org/package/2006/relationships"><Relationship Id="rId1" Type="http://schemas.openxmlformats.org/officeDocument/2006/relationships/customXmlProps" Target="itemProps68.xml"/></Relationships>
</file>

<file path=customXml/_rels/item69.xml.rels><?xml version="1.0" encoding="UTF-8" standalone="yes"?>
<Relationships xmlns="http://schemas.openxmlformats.org/package/2006/relationships"><Relationship Id="rId1" Type="http://schemas.openxmlformats.org/officeDocument/2006/relationships/customXmlProps" Target="itemProps69.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70.xml.rels><?xml version="1.0" encoding="UTF-8" standalone="yes"?>
<Relationships xmlns="http://schemas.openxmlformats.org/package/2006/relationships"><Relationship Id="rId1" Type="http://schemas.openxmlformats.org/officeDocument/2006/relationships/customXmlProps" Target="itemProps70.xml"/></Relationships>
</file>

<file path=customXml/_rels/item71.xml.rels><?xml version="1.0" encoding="UTF-8" standalone="yes"?>
<Relationships xmlns="http://schemas.openxmlformats.org/package/2006/relationships"><Relationship Id="rId1" Type="http://schemas.openxmlformats.org/officeDocument/2006/relationships/customXmlProps" Target="itemProps71.xml"/></Relationships>
</file>

<file path=customXml/_rels/item72.xml.rels><?xml version="1.0" encoding="UTF-8" standalone="yes"?>
<Relationships xmlns="http://schemas.openxmlformats.org/package/2006/relationships"><Relationship Id="rId1" Type="http://schemas.openxmlformats.org/officeDocument/2006/relationships/customXmlProps" Target="itemProps72.xml"/></Relationships>
</file>

<file path=customXml/_rels/item73.xml.rels><?xml version="1.0" encoding="UTF-8" standalone="yes"?>
<Relationships xmlns="http://schemas.openxmlformats.org/package/2006/relationships"><Relationship Id="rId1" Type="http://schemas.openxmlformats.org/officeDocument/2006/relationships/customXmlProps" Target="itemProps73.xml"/></Relationships>
</file>

<file path=customXml/_rels/item74.xml.rels><?xml version="1.0" encoding="UTF-8" standalone="yes"?>
<Relationships xmlns="http://schemas.openxmlformats.org/package/2006/relationships"><Relationship Id="rId1" Type="http://schemas.openxmlformats.org/officeDocument/2006/relationships/customXmlProps" Target="itemProps74.xml"/></Relationships>
</file>

<file path=customXml/_rels/item75.xml.rels><?xml version="1.0" encoding="UTF-8" standalone="yes"?>
<Relationships xmlns="http://schemas.openxmlformats.org/package/2006/relationships"><Relationship Id="rId1" Type="http://schemas.openxmlformats.org/officeDocument/2006/relationships/customXmlProps" Target="itemProps75.xml"/></Relationships>
</file>

<file path=customXml/_rels/item76.xml.rels><?xml version="1.0" encoding="UTF-8" standalone="yes"?>
<Relationships xmlns="http://schemas.openxmlformats.org/package/2006/relationships"><Relationship Id="rId1" Type="http://schemas.openxmlformats.org/officeDocument/2006/relationships/customXmlProps" Target="itemProps76.xml"/></Relationships>
</file>

<file path=customXml/_rels/item77.xml.rels><?xml version="1.0" encoding="UTF-8" standalone="yes"?>
<Relationships xmlns="http://schemas.openxmlformats.org/package/2006/relationships"><Relationship Id="rId1" Type="http://schemas.openxmlformats.org/officeDocument/2006/relationships/customXmlProps" Target="itemProps77.xml"/></Relationships>
</file>

<file path=customXml/_rels/item78.xml.rels><?xml version="1.0" encoding="UTF-8" standalone="yes"?>
<Relationships xmlns="http://schemas.openxmlformats.org/package/2006/relationships"><Relationship Id="rId1" Type="http://schemas.openxmlformats.org/officeDocument/2006/relationships/customXmlProps" Target="itemProps78.xml"/></Relationships>
</file>

<file path=customXml/_rels/item79.xml.rels><?xml version="1.0" encoding="UTF-8" standalone="yes"?>
<Relationships xmlns="http://schemas.openxmlformats.org/package/2006/relationships"><Relationship Id="rId1" Type="http://schemas.openxmlformats.org/officeDocument/2006/relationships/customXmlProps" Target="itemProps79.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80.xml.rels><?xml version="1.0" encoding="UTF-8" standalone="yes"?>
<Relationships xmlns="http://schemas.openxmlformats.org/package/2006/relationships"><Relationship Id="rId1" Type="http://schemas.openxmlformats.org/officeDocument/2006/relationships/customXmlProps" Target="itemProps80.xml"/></Relationships>
</file>

<file path=customXml/_rels/item81.xml.rels><?xml version="1.0" encoding="UTF-8" standalone="yes"?>
<Relationships xmlns="http://schemas.openxmlformats.org/package/2006/relationships"><Relationship Id="rId1" Type="http://schemas.openxmlformats.org/officeDocument/2006/relationships/customXmlProps" Target="itemProps81.xml"/></Relationships>
</file>

<file path=customXml/_rels/item82.xml.rels><?xml version="1.0" encoding="UTF-8" standalone="yes"?>
<Relationships xmlns="http://schemas.openxmlformats.org/package/2006/relationships"><Relationship Id="rId1" Type="http://schemas.openxmlformats.org/officeDocument/2006/relationships/customXmlProps" Target="itemProps82.xml"/></Relationships>
</file>

<file path=customXml/_rels/item83.xml.rels><?xml version="1.0" encoding="UTF-8" standalone="yes"?>
<Relationships xmlns="http://schemas.openxmlformats.org/package/2006/relationships"><Relationship Id="rId1" Type="http://schemas.openxmlformats.org/officeDocument/2006/relationships/customXmlProps" Target="itemProps83.xml"/></Relationships>
</file>

<file path=customXml/_rels/item84.xml.rels><?xml version="1.0" encoding="UTF-8" standalone="yes"?>
<Relationships xmlns="http://schemas.openxmlformats.org/package/2006/relationships"><Relationship Id="rId1" Type="http://schemas.openxmlformats.org/officeDocument/2006/relationships/customXmlProps" Target="itemProps84.xml"/></Relationships>
</file>

<file path=customXml/_rels/item85.xml.rels><?xml version="1.0" encoding="UTF-8" standalone="yes"?>
<Relationships xmlns="http://schemas.openxmlformats.org/package/2006/relationships"><Relationship Id="rId1" Type="http://schemas.openxmlformats.org/officeDocument/2006/relationships/customXmlProps" Target="itemProps85.xml"/></Relationships>
</file>

<file path=customXml/_rels/item86.xml.rels><?xml version="1.0" encoding="UTF-8" standalone="yes"?>
<Relationships xmlns="http://schemas.openxmlformats.org/package/2006/relationships"><Relationship Id="rId1" Type="http://schemas.openxmlformats.org/officeDocument/2006/relationships/customXmlProps" Target="itemProps86.xml"/></Relationships>
</file>

<file path=customXml/_rels/item87.xml.rels><?xml version="1.0" encoding="UTF-8" standalone="yes"?>
<Relationships xmlns="http://schemas.openxmlformats.org/package/2006/relationships"><Relationship Id="rId1" Type="http://schemas.openxmlformats.org/officeDocument/2006/relationships/customXmlProps" Target="itemProps87.xml"/></Relationships>
</file>

<file path=customXml/_rels/item88.xml.rels><?xml version="1.0" encoding="UTF-8" standalone="yes"?>
<Relationships xmlns="http://schemas.openxmlformats.org/package/2006/relationships"><Relationship Id="rId1" Type="http://schemas.openxmlformats.org/officeDocument/2006/relationships/customXmlProps" Target="itemProps88.xml"/></Relationships>
</file>

<file path=customXml/_rels/item89.xml.rels><?xml version="1.0" encoding="UTF-8" standalone="yes"?>
<Relationships xmlns="http://schemas.openxmlformats.org/package/2006/relationships"><Relationship Id="rId1" Type="http://schemas.openxmlformats.org/officeDocument/2006/relationships/customXmlProps" Target="itemProps89.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_rels/item90.xml.rels><?xml version="1.0" encoding="UTF-8" standalone="yes"?>
<Relationships xmlns="http://schemas.openxmlformats.org/package/2006/relationships"><Relationship Id="rId1" Type="http://schemas.openxmlformats.org/officeDocument/2006/relationships/customXmlProps" Target="itemProps90.xml"/></Relationships>
</file>

<file path=customXml/_rels/item91.xml.rels><?xml version="1.0" encoding="UTF-8" standalone="yes"?>
<Relationships xmlns="http://schemas.openxmlformats.org/package/2006/relationships"><Relationship Id="rId1" Type="http://schemas.openxmlformats.org/officeDocument/2006/relationships/customXmlProps" Target="itemProps91.xml"/></Relationships>
</file>

<file path=customXml/_rels/item92.xml.rels><?xml version="1.0" encoding="UTF-8" standalone="yes"?>
<Relationships xmlns="http://schemas.openxmlformats.org/package/2006/relationships"><Relationship Id="rId1" Type="http://schemas.openxmlformats.org/officeDocument/2006/relationships/customXmlProps" Target="itemProps92.xml"/></Relationships>
</file>

<file path=customXml/_rels/item93.xml.rels><?xml version="1.0" encoding="UTF-8" standalone="yes"?>
<Relationships xmlns="http://schemas.openxmlformats.org/package/2006/relationships"><Relationship Id="rId1" Type="http://schemas.openxmlformats.org/officeDocument/2006/relationships/customXmlProps" Target="itemProps93.xml"/></Relationships>
</file>

<file path=customXml/_rels/item94.xml.rels><?xml version="1.0" encoding="UTF-8" standalone="yes"?>
<Relationships xmlns="http://schemas.openxmlformats.org/package/2006/relationships"><Relationship Id="rId1" Type="http://schemas.openxmlformats.org/officeDocument/2006/relationships/customXmlProps" Target="itemProps94.xml"/></Relationships>
</file>

<file path=customXml/_rels/item95.xml.rels><?xml version="1.0" encoding="UTF-8" standalone="yes"?>
<Relationships xmlns="http://schemas.openxmlformats.org/package/2006/relationships"><Relationship Id="rId1" Type="http://schemas.openxmlformats.org/officeDocument/2006/relationships/customXmlProps" Target="itemProps95.xml"/></Relationships>
</file>

<file path=customXml/_rels/item96.xml.rels><?xml version="1.0" encoding="UTF-8" standalone="yes"?>
<Relationships xmlns="http://schemas.openxmlformats.org/package/2006/relationships"><Relationship Id="rId1" Type="http://schemas.openxmlformats.org/officeDocument/2006/relationships/customXmlProps" Target="itemProps96.xml"/></Relationships>
</file>

<file path=customXml/_rels/item97.xml.rels><?xml version="1.0" encoding="UTF-8" standalone="yes"?>
<Relationships xmlns="http://schemas.openxmlformats.org/package/2006/relationships"><Relationship Id="rId1" Type="http://schemas.openxmlformats.org/officeDocument/2006/relationships/customXmlProps" Target="itemProps97.xml"/></Relationships>
</file>

<file path=customXml/_rels/item98.xml.rels><?xml version="1.0" encoding="UTF-8" standalone="yes"?>
<Relationships xmlns="http://schemas.openxmlformats.org/package/2006/relationships"><Relationship Id="rId1" Type="http://schemas.openxmlformats.org/officeDocument/2006/relationships/customXmlProps" Target="itemProps98.xml"/></Relationships>
</file>

<file path=customXml/_rels/item99.xml.rels><?xml version="1.0" encoding="UTF-8" standalone="yes"?>
<Relationships xmlns="http://schemas.openxmlformats.org/package/2006/relationships"><Relationship Id="rId1" Type="http://schemas.openxmlformats.org/officeDocument/2006/relationships/customXmlProps" Target="itemProps99.xml"/></Relationships>
</file>

<file path=customXml/item1.xml><?xml version="1.0" encoding="utf-8"?>
<CustomerInfo>
  <UserName>Administrator</UserName>
  <CompanyName>微软中国</CompanyName>
  <MachineID>WS103</MachineID>
  <ToolID>ljRTAAAAKGU=</ToolID>
  <Data><![CDATA[bGpSVEFBQUFLR1U9]]></Data>
</CustomerInfo>
</file>

<file path=customXml/item10.xml><?xml version="1.0" encoding="utf-8"?>
<CustomerInfo>
  <UserName>Administrator</UserName>
  <CompanyName>微软中国</CompanyName>
  <MachineID>WS103</MachineID>
  <ToolID>ljRTAAAAKGU=</ToolID>
  <Data><![CDATA[bGpSVEFBQUFLR1U9]]></Data>
</CustomerInfo>
</file>

<file path=customXml/item100.xml><?xml version="1.0" encoding="utf-8"?>
<CustomerInfo>
  <UserName>Administrator</UserName>
  <CompanyName>微软中国</CompanyName>
  <MachineID>WS103</MachineID>
  <ToolID>ljRTAAAAKGU=</ToolID>
  <Data><![CDATA[bGpSVEFBQUFLR1U9]]></Data>
</CustomerInfo>
</file>

<file path=customXml/item101.xml><?xml version="1.0" encoding="utf-8"?>
<CustomerInfo>
  <UserName>Administrator</UserName>
  <CompanyName>微软中国</CompanyName>
  <MachineID>WS103</MachineID>
  <ToolID>ljRTAAAAKGU=</ToolID>
  <Data><![CDATA[bGpSVEFBQUFLR1U9]]></Data>
</CustomerInfo>
</file>

<file path=customXml/item102.xml><?xml version="1.0" encoding="utf-8"?>
<CustomerInfo>
  <UserName>Administrator</UserName>
  <CompanyName>微软中国</CompanyName>
  <MachineID>WS103</MachineID>
  <ToolID>ljRTAAAAKGU=</ToolID>
  <Data><![CDATA[bGpSVEFBQUFLR1U9]]></Data>
</CustomerInfo>
</file>

<file path=customXml/item103.xml><?xml version="1.0" encoding="utf-8"?>
<CustomerInfo>
  <UserName>Administrator</UserName>
  <CompanyName>微软中国</CompanyName>
  <MachineID>WS103</MachineID>
  <ToolID>ljRTAAAAKGU=</ToolID>
  <Data><![CDATA[bGpSVEFBQUFLR1U9]]></Data>
</CustomerInfo>
</file>

<file path=customXml/item104.xml><?xml version="1.0" encoding="utf-8"?>
<CustomerInfo>
  <UserName>Administrator</UserName>
  <CompanyName>微软中国</CompanyName>
  <MachineID>WS103</MachineID>
  <ToolID>ljRTAAAAKGU=</ToolID>
  <Data><![CDATA[bGpSVEFBQUFLR1U9]]></Data>
</CustomerInfo>
</file>

<file path=customXml/item105.xml><?xml version="1.0" encoding="utf-8"?>
<CustomerInfo>
  <UserName>Administrator</UserName>
  <CompanyName>微软中国</CompanyName>
  <MachineID>WS103</MachineID>
  <ToolID>ljRTAAAAKGU=</ToolID>
  <Data><![CDATA[bGpSVEFBQUFLR1U9]]></Data>
</CustomerInfo>
</file>

<file path=customXml/item106.xml><?xml version="1.0" encoding="utf-8"?>
<CustomerInfo>
  <UserName>Administrator</UserName>
  <CompanyName>微软中国</CompanyName>
  <MachineID>WS103</MachineID>
  <ToolID>ljRTAAAAKGU=</ToolID>
  <Data><![CDATA[bGpSVEFBQUFLR1U9]]></Data>
</CustomerInfo>
</file>

<file path=customXml/item107.xml><?xml version="1.0" encoding="utf-8"?>
<CustomerInfo>
  <UserName>Administrator</UserName>
  <CompanyName>微软中国</CompanyName>
  <MachineID>WS103</MachineID>
  <ToolID>ljRTAAAAKGU=</ToolID>
  <Data><![CDATA[bGpSVEFBQUFLR1U9]]></Data>
</CustomerInfo>
</file>

<file path=customXml/item108.xml><?xml version="1.0" encoding="utf-8"?>
<CustomerInfo>
  <UserName>Administrator</UserName>
  <CompanyName>微软中国</CompanyName>
  <MachineID>WS103</MachineID>
  <ToolID>ljRTAAAAKGU=</ToolID>
  <Data><![CDATA[bGpSVEFBQUFLR1U9]]></Data>
</CustomerInfo>
</file>

<file path=customXml/item109.xml><?xml version="1.0" encoding="utf-8"?>
<CustomerInfo>
  <UserName>Administrator</UserName>
  <CompanyName>微软中国</CompanyName>
  <MachineID>WS103</MachineID>
  <ToolID>ljRTAAAAKGU=</ToolID>
  <Data><![CDATA[bGpSVEFBQUFLR1U9]]></Data>
</CustomerInfo>
</file>

<file path=customXml/item11.xml><?xml version="1.0" encoding="utf-8"?>
<CustomerInfo>
  <UserName>Administrator</UserName>
  <CompanyName>微软中国</CompanyName>
  <MachineID>WS103</MachineID>
  <ToolID>ljRTAAAAKGU=</ToolID>
  <Data><![CDATA[bGpSVEFBQUFLR1U9]]></Data>
</CustomerInfo>
</file>

<file path=customXml/item110.xml><?xml version="1.0" encoding="utf-8"?>
<CustomerInfo>
  <UserName>Administrator</UserName>
  <CompanyName>微软中国</CompanyName>
  <MachineID>WS103</MachineID>
  <ToolID>ljRTAAAAKGU=</ToolID>
  <Data><![CDATA[bGpSVEFBQUFLR1U9]]></Data>
</CustomerInfo>
</file>

<file path=customXml/item111.xml><?xml version="1.0" encoding="utf-8"?>
<CustomerInfo>
  <UserName>Administrator</UserName>
  <CompanyName>微软中国</CompanyName>
  <MachineID>WS103</MachineID>
  <ToolID>ljRTAAAAKGU=</ToolID>
  <Data><![CDATA[bGpSVEFBQUFLR1U9]]></Data>
</CustomerInfo>
</file>

<file path=customXml/item112.xml><?xml version="1.0" encoding="utf-8"?>
<CustomerInfo>
  <UserName>Administrator</UserName>
  <CompanyName>微软中国</CompanyName>
  <MachineID>WS103</MachineID>
  <ToolID>ljRTAAAAKGU=</ToolID>
  <Data><![CDATA[bGpSVEFBQUFLR1U9]]></Data>
</CustomerInfo>
</file>

<file path=customXml/item113.xml><?xml version="1.0" encoding="utf-8"?>
<CustomerInfo>
  <UserName>Administrator</UserName>
  <CompanyName>微软中国</CompanyName>
  <MachineID>WS103</MachineID>
  <ToolID>ljRTAAAAKGU=</ToolID>
  <Data><![CDATA[bGpSVEFBQUFLR1U9]]></Data>
</CustomerInfo>
</file>

<file path=customXml/item114.xml><?xml version="1.0" encoding="utf-8"?>
<CustomerInfo>
  <UserName>Administrator</UserName>
  <CompanyName>微软中国</CompanyName>
  <MachineID>WS103</MachineID>
  <ToolID>ljRTAAAAKGU=</ToolID>
  <Data><![CDATA[bGpSVEFBQUFLR1U9]]></Data>
</CustomerInfo>
</file>

<file path=customXml/item115.xml><?xml version="1.0" encoding="utf-8"?>
<CustomerInfo>
  <UserName>Administrator</UserName>
  <CompanyName>微软中国</CompanyName>
  <MachineID>WS103</MachineID>
  <ToolID>ljRTAAAAKGU=</ToolID>
  <Data><![CDATA[bGpSVEFBQUFLR1U9]]></Data>
</CustomerInfo>
</file>

<file path=customXml/item116.xml><?xml version="1.0" encoding="utf-8"?>
<CustomerInfo>
  <UserName>Administrator</UserName>
  <CompanyName>微软中国</CompanyName>
  <MachineID>WS103</MachineID>
  <ToolID>ljRTAAAAKGU=</ToolID>
  <Data><![CDATA[bGpSVEFBQUFLR1U9]]></Data>
</CustomerInfo>
</file>

<file path=customXml/item117.xml><?xml version="1.0" encoding="utf-8"?>
<CustomerInfo>
  <UserName>Administrator</UserName>
  <CompanyName>微软中国</CompanyName>
  <MachineID>WS103</MachineID>
  <ToolID>ljRTAAAAKGU=</ToolID>
  <Data><![CDATA[bGpSVEFBQUFLR1U9]]></Data>
</CustomerInfo>
</file>

<file path=customXml/item118.xml><?xml version="1.0" encoding="utf-8"?>
<CustomerInfo>
  <UserName>Administrator</UserName>
  <CompanyName>微软中国</CompanyName>
  <MachineID>WS103</MachineID>
  <ToolID>ljRTAAAAKGU=</ToolID>
  <Data><![CDATA[bGpSVEFBQUFLR1U9]]></Data>
</CustomerInfo>
</file>

<file path=customXml/item119.xml><?xml version="1.0" encoding="utf-8"?>
<CustomerInfo>
  <UserName>Administrator</UserName>
  <CompanyName>微软中国</CompanyName>
  <MachineID>WS103</MachineID>
  <ToolID>ljRTAAAAKGU=</ToolID>
  <Data><![CDATA[bGpSVEFBQUFLR1U9]]></Data>
</CustomerInfo>
</file>

<file path=customXml/item12.xml><?xml version="1.0" encoding="utf-8"?>
<CustomerInfo>
  <UserName>Administrator</UserName>
  <CompanyName>微软中国</CompanyName>
  <MachineID>WS103</MachineID>
  <ToolID>ljRTAAAAKGU=</ToolID>
  <Data><![CDATA[bGpSVEFBQUFLR1U9]]></Data>
</CustomerInfo>
</file>

<file path=customXml/item120.xml><?xml version="1.0" encoding="utf-8"?>
<CustomerInfo>
  <UserName>Administrator</UserName>
  <CompanyName>微软中国</CompanyName>
  <MachineID>WS103</MachineID>
  <ToolID>ljRTAAAAKGU=</ToolID>
  <Data><![CDATA[bGpSVEFBQUFLR1U9]]></Data>
</CustomerInfo>
</file>

<file path=customXml/item121.xml><?xml version="1.0" encoding="utf-8"?>
<CustomerInfo>
  <UserName>Administrator</UserName>
  <CompanyName>微软中国</CompanyName>
  <MachineID>WS103</MachineID>
  <ToolID>ljRTAAAAKGU=</ToolID>
  <Data><![CDATA[bGpSVEFBQUFLR1U9]]></Data>
</CustomerInfo>
</file>

<file path=customXml/item122.xml><?xml version="1.0" encoding="utf-8"?>
<CustomerInfo>
  <UserName>Administrator</UserName>
  <CompanyName>微软中国</CompanyName>
  <MachineID>WS103</MachineID>
  <ToolID>ljRTAAAAKGU=</ToolID>
  <Data><![CDATA[bGpSVEFBQUFLR1U9]]></Data>
</CustomerInfo>
</file>

<file path=customXml/item123.xml><?xml version="1.0" encoding="utf-8"?>
<CustomerInfo>
  <UserName>Administrator</UserName>
  <CompanyName>微软中国</CompanyName>
  <MachineID>WS103</MachineID>
  <ToolID>ljRTAAAAKGU=</ToolID>
  <Data><![CDATA[bGpSVEFBQUFLR1U9]]></Data>
</CustomerInfo>
</file>

<file path=customXml/item13.xml><?xml version="1.0" encoding="utf-8"?>
<CustomerInfo>
  <UserName>Administrator</UserName>
  <CompanyName>微软中国</CompanyName>
  <MachineID>WS103</MachineID>
  <ToolID>ljRTAAAAKGU=</ToolID>
  <Data><![CDATA[bGpSVEFBQUFLR1U9]]></Data>
</CustomerInfo>
</file>

<file path=customXml/item14.xml><?xml version="1.0" encoding="utf-8"?>
<CustomerInfo>
  <UserName>Administrator</UserName>
  <CompanyName>微软中国</CompanyName>
  <MachineID>WS103</MachineID>
  <ToolID>ljRTAAAAKGU=</ToolID>
  <Data><![CDATA[bGpSVEFBQUFLR1U9]]></Data>
</CustomerInfo>
</file>

<file path=customXml/item15.xml><?xml version="1.0" encoding="utf-8"?>
<CustomerInfo>
  <UserName>Administrator</UserName>
  <CompanyName>微软中国</CompanyName>
  <MachineID>WS103</MachineID>
  <ToolID>ljRTAAAAKGU=</ToolID>
  <Data><![CDATA[bGpSVEFBQUFLR1U9]]></Data>
</CustomerInfo>
</file>

<file path=customXml/item16.xml><?xml version="1.0" encoding="utf-8"?>
<CustomerInfo>
  <UserName>Administrator</UserName>
  <CompanyName>微软中国</CompanyName>
  <MachineID>WS103</MachineID>
  <ToolID>ljRTAAAAKGU=</ToolID>
  <Data><![CDATA[bGpSVEFBQUFLR1U9]]></Data>
</CustomerInfo>
</file>

<file path=customXml/item17.xml><?xml version="1.0" encoding="utf-8"?>
<CustomerInfo>
  <UserName>Administrator</UserName>
  <CompanyName>微软中国</CompanyName>
  <MachineID>WS103</MachineID>
  <ToolID>ljRTAAAAKGU=</ToolID>
  <Data><![CDATA[bGpSVEFBQUFLR1U9]]></Data>
</CustomerInfo>
</file>

<file path=customXml/item18.xml><?xml version="1.0" encoding="utf-8"?>
<CustomerInfo>
  <UserName>Administrator</UserName>
  <CompanyName>微软中国</CompanyName>
  <MachineID>WS103</MachineID>
  <ToolID>ljRTAAAAKGU=</ToolID>
  <Data><![CDATA[bGpSVEFBQUFLR1U9]]></Data>
</CustomerInfo>
</file>

<file path=customXml/item19.xml><?xml version="1.0" encoding="utf-8"?>
<CustomerInfo>
  <UserName>Administrator</UserName>
  <CompanyName>微软中国</CompanyName>
  <MachineID>WS103</MachineID>
  <ToolID>ljRTAAAAKGU=</ToolID>
  <Data><![CDATA[bGpSVEFBQUFLR1U9]]></Data>
</CustomerInfo>
</file>

<file path=customXml/item2.xml><?xml version="1.0" encoding="utf-8"?>
<CustomerInfo>
  <UserName>Administrator</UserName>
  <CompanyName>微软中国</CompanyName>
  <MachineID>WS103</MachineID>
  <ToolID>ljRTAAAAKGU=</ToolID>
  <Data><![CDATA[bGpSVEFBQUFLR1U9]]></Data>
</CustomerInfo>
</file>

<file path=customXml/item20.xml><?xml version="1.0" encoding="utf-8"?>
<CustomerInfo>
  <UserName>Administrator</UserName>
  <CompanyName>微软中国</CompanyName>
  <MachineID>WS103</MachineID>
  <ToolID>ljRTAAAAKGU=</ToolID>
  <Data><![CDATA[bGpSVEFBQUFLR1U9]]></Data>
</CustomerInfo>
</file>

<file path=customXml/item21.xml><?xml version="1.0" encoding="utf-8"?>
<CustomerInfo>
  <UserName>Administrator</UserName>
  <CompanyName>微软中国</CompanyName>
  <MachineID>WS103</MachineID>
  <ToolID>ljRTAAAAKGU=</ToolID>
  <Data><![CDATA[bGpSVEFBQUFLR1U9]]></Data>
</CustomerInfo>
</file>

<file path=customXml/item22.xml><?xml version="1.0" encoding="utf-8"?>
<CustomerInfo>
  <UserName>Administrator</UserName>
  <CompanyName>微软中国</CompanyName>
  <MachineID>WS103</MachineID>
  <ToolID>ljRTAAAAKGU=</ToolID>
  <Data><![CDATA[bGpSVEFBQUFLR1U9]]></Data>
</CustomerInfo>
</file>

<file path=customXml/item23.xml><?xml version="1.0" encoding="utf-8"?>
<CustomerInfo>
  <UserName>Administrator</UserName>
  <CompanyName>微软中国</CompanyName>
  <MachineID>WS103</MachineID>
  <ToolID>ljRTAAAAKGU=</ToolID>
  <Data><![CDATA[bGpSVEFBQUFLR1U9]]></Data>
</CustomerInfo>
</file>

<file path=customXml/item24.xml><?xml version="1.0" encoding="utf-8"?>
<CustomerInfo>
  <UserName>Administrator</UserName>
  <CompanyName>微软中国</CompanyName>
  <MachineID>WS103</MachineID>
  <ToolID>ljRTAAAAKGU=</ToolID>
  <Data><![CDATA[bGpSVEFBQUFLR1U9]]></Data>
</CustomerInfo>
</file>

<file path=customXml/item25.xml><?xml version="1.0" encoding="utf-8"?>
<CustomerInfo>
  <UserName>Administrator</UserName>
  <CompanyName>微软中国</CompanyName>
  <MachineID>WS103</MachineID>
  <ToolID>ljRTAAAAKGU=</ToolID>
  <Data><![CDATA[bGpSVEFBQUFLR1U9]]></Data>
</CustomerInfo>
</file>

<file path=customXml/item26.xml><?xml version="1.0" encoding="utf-8"?>
<CustomerInfo>
  <UserName>Administrator</UserName>
  <CompanyName>微软中国</CompanyName>
  <MachineID>WS103</MachineID>
  <ToolID>ljRTAAAAKGU=</ToolID>
  <Data><![CDATA[bGpSVEFBQUFLR1U9]]></Data>
</CustomerInfo>
</file>

<file path=customXml/item27.xml><?xml version="1.0" encoding="utf-8"?>
<CustomerInfo>
  <UserName>Administrator</UserName>
  <CompanyName>微软中国</CompanyName>
  <MachineID>WS103</MachineID>
  <ToolID>ljRTAAAAKGU=</ToolID>
  <Data><![CDATA[bGpSVEFBQUFLR1U9]]></Data>
</CustomerInfo>
</file>

<file path=customXml/item28.xml><?xml version="1.0" encoding="utf-8"?>
<CustomerInfo>
  <UserName>Administrator</UserName>
  <CompanyName>微软中国</CompanyName>
  <MachineID>WS103</MachineID>
  <ToolID>ljRTAAAAKGU=</ToolID>
  <Data><![CDATA[bGpSVEFBQUFLR1U9]]></Data>
</CustomerInfo>
</file>

<file path=customXml/item29.xml><?xml version="1.0" encoding="utf-8"?>
<CustomerInfo>
  <UserName>Administrator</UserName>
  <CompanyName>微软中国</CompanyName>
  <MachineID>WS103</MachineID>
  <ToolID>ljRTAAAAKGU=</ToolID>
  <Data><![CDATA[bGpSVEFBQUFLR1U9]]></Data>
</CustomerInfo>
</file>

<file path=customXml/item3.xml><?xml version="1.0" encoding="utf-8"?>
<CustomerInfo>
  <UserName>Administrator</UserName>
  <CompanyName>微软中国</CompanyName>
  <MachineID>WS103</MachineID>
  <ToolID>ljRTAAAAKGU=</ToolID>
  <Data><![CDATA[bGpSVEFBQUFLR1U9]]></Data>
</CustomerInfo>
</file>

<file path=customXml/item30.xml><?xml version="1.0" encoding="utf-8"?>
<CustomerInfo>
  <UserName>Administrator</UserName>
  <CompanyName>微软中国</CompanyName>
  <MachineID>WS103</MachineID>
  <ToolID>ljRTAAAAKGU=</ToolID>
  <Data><![CDATA[bGpSVEFBQUFLR1U9]]></Data>
</CustomerInfo>
</file>

<file path=customXml/item31.xml><?xml version="1.0" encoding="utf-8"?>
<CustomerInfo>
  <UserName>Administrator</UserName>
  <CompanyName>微软中国</CompanyName>
  <MachineID>WS103</MachineID>
  <ToolID>ljRTAAAAKGU=</ToolID>
  <Data><![CDATA[bGpSVEFBQUFLR1U9]]></Data>
</CustomerInfo>
</file>

<file path=customXml/item32.xml><?xml version="1.0" encoding="utf-8"?>
<CustomerInfo>
  <UserName>Administrator</UserName>
  <CompanyName>微软中国</CompanyName>
  <MachineID>WS103</MachineID>
  <ToolID>ljRTAAAAKGU=</ToolID>
  <Data><![CDATA[bGpSVEFBQUFLR1U9]]></Data>
</CustomerInfo>
</file>

<file path=customXml/item33.xml><?xml version="1.0" encoding="utf-8"?>
<CustomerInfo>
  <UserName>Administrator</UserName>
  <CompanyName>微软中国</CompanyName>
  <MachineID>WS103</MachineID>
  <ToolID>ljRTAAAAKGU=</ToolID>
  <Data><![CDATA[bGpSVEFBQUFLR1U9]]></Data>
</CustomerInfo>
</file>

<file path=customXml/item34.xml><?xml version="1.0" encoding="utf-8"?>
<CustomerInfo>
  <UserName>Administrator</UserName>
  <CompanyName>微软中国</CompanyName>
  <MachineID>WS103</MachineID>
  <ToolID>ljRTAAAAKGU=</ToolID>
  <Data><![CDATA[bGpSVEFBQUFLR1U9]]></Data>
</CustomerInfo>
</file>

<file path=customXml/item35.xml><?xml version="1.0" encoding="utf-8"?>
<CustomerInfo>
  <UserName>Administrator</UserName>
  <CompanyName>微软中国</CompanyName>
  <MachineID>WS103</MachineID>
  <ToolID>ljRTAAAAKGU=</ToolID>
  <Data><![CDATA[bGpSVEFBQUFLR1U9]]></Data>
</CustomerInfo>
</file>

<file path=customXml/item36.xml><?xml version="1.0" encoding="utf-8"?>
<CustomerInfo>
  <UserName>Administrator</UserName>
  <CompanyName>微软中国</CompanyName>
  <MachineID>WS103</MachineID>
  <ToolID>ljRTAAAAKGU=</ToolID>
  <Data><![CDATA[bGpSVEFBQUFLR1U9]]></Data>
</CustomerInfo>
</file>

<file path=customXml/item37.xml><?xml version="1.0" encoding="utf-8"?>
<CustomerInfo>
  <UserName>Administrator</UserName>
  <CompanyName>微软中国</CompanyName>
  <MachineID>WS103</MachineID>
  <ToolID>ljRTAAAAKGU=</ToolID>
  <Data><![CDATA[bGpSVEFBQUFLR1U9]]></Data>
</CustomerInfo>
</file>

<file path=customXml/item38.xml><?xml version="1.0" encoding="utf-8"?>
<CustomerInfo>
  <UserName>Administrator</UserName>
  <CompanyName>微软中国</CompanyName>
  <MachineID>WS103</MachineID>
  <ToolID>ljRTAAAAKGU=</ToolID>
  <Data><![CDATA[bGpSVEFBQUFLR1U9]]></Data>
</CustomerInfo>
</file>

<file path=customXml/item39.xml><?xml version="1.0" encoding="utf-8"?>
<CustomerInfo>
  <UserName>Administrator</UserName>
  <CompanyName>微软中国</CompanyName>
  <MachineID>WS103</MachineID>
  <ToolID>ljRTAAAAKGU=</ToolID>
  <Data><![CDATA[bGpSVEFBQUFLR1U9]]></Data>
</CustomerInfo>
</file>

<file path=customXml/item4.xml><?xml version="1.0" encoding="utf-8"?>
<CustomerInfo>
  <UserName>Administrator</UserName>
  <CompanyName>微软中国</CompanyName>
  <MachineID>WS103</MachineID>
  <ToolID>ljRTAAAAKGU=</ToolID>
  <Data><![CDATA[bGpSVEFBQUFLR1U9]]></Data>
</CustomerInfo>
</file>

<file path=customXml/item40.xml><?xml version="1.0" encoding="utf-8"?>
<CustomerInfo>
  <UserName>Administrator</UserName>
  <CompanyName>微软中国</CompanyName>
  <MachineID>WS103</MachineID>
  <ToolID>ljRTAAAAKGU=</ToolID>
  <Data><![CDATA[bGpSVEFBQUFLR1U9]]></Data>
</CustomerInfo>
</file>

<file path=customXml/item41.xml><?xml version="1.0" encoding="utf-8"?>
<CustomerInfo>
  <UserName>Administrator</UserName>
  <CompanyName>微软中国</CompanyName>
  <MachineID>WS103</MachineID>
  <ToolID>ljRTAAAAKGU=</ToolID>
  <Data><![CDATA[bGpSVEFBQUFLR1U9]]></Data>
</CustomerInfo>
</file>

<file path=customXml/item42.xml><?xml version="1.0" encoding="utf-8"?>
<CustomerInfo>
  <UserName>Administrator</UserName>
  <CompanyName>微软中国</CompanyName>
  <MachineID>WS103</MachineID>
  <ToolID>ljRTAAAAKGU=</ToolID>
  <Data><![CDATA[bGpSVEFBQUFLR1U9]]></Data>
</CustomerInfo>
</file>

<file path=customXml/item43.xml><?xml version="1.0" encoding="utf-8"?>
<CustomerInfo>
  <UserName>Administrator</UserName>
  <CompanyName>微软中国</CompanyName>
  <MachineID>WS103</MachineID>
  <ToolID>ljRTAAAAKGU=</ToolID>
  <Data><![CDATA[bGpSVEFBQUFLR1U9]]></Data>
</CustomerInfo>
</file>

<file path=customXml/item44.xml><?xml version="1.0" encoding="utf-8"?>
<CustomerInfo>
  <UserName>Administrator</UserName>
  <CompanyName>微软中国</CompanyName>
  <MachineID>WS103</MachineID>
  <ToolID>ljRTAAAAKGU=</ToolID>
  <Data><![CDATA[bGpSVEFBQUFLR1U9]]></Data>
</CustomerInfo>
</file>

<file path=customXml/item45.xml><?xml version="1.0" encoding="utf-8"?>
<CustomerInfo>
  <UserName>Administrator</UserName>
  <CompanyName>微软中国</CompanyName>
  <MachineID>WS103</MachineID>
  <ToolID>ljRTAAAAKGU=</ToolID>
  <Data><![CDATA[bGpSVEFBQUFLR1U9]]></Data>
</CustomerInfo>
</file>

<file path=customXml/item46.xml><?xml version="1.0" encoding="utf-8"?>
<CustomerInfo>
  <UserName>Administrator</UserName>
  <CompanyName>微软中国</CompanyName>
  <MachineID>WS103</MachineID>
  <ToolID>ljRTAAAAKGU=</ToolID>
  <Data><![CDATA[bGpSVEFBQUFLR1U9]]></Data>
</CustomerInfo>
</file>

<file path=customXml/item47.xml><?xml version="1.0" encoding="utf-8"?>
<CustomerInfo>
  <UserName>Administrator</UserName>
  <CompanyName>微软中国</CompanyName>
  <MachineID>WS103</MachineID>
  <ToolID>ljRTAAAAKGU=</ToolID>
  <Data><![CDATA[bGpSVEFBQUFLR1U9]]></Data>
</CustomerInfo>
</file>

<file path=customXml/item48.xml><?xml version="1.0" encoding="utf-8"?>
<CustomerInfo>
  <UserName>Administrator</UserName>
  <CompanyName>微软中国</CompanyName>
  <MachineID>WS103</MachineID>
  <ToolID>ljRTAAAAKGU=</ToolID>
  <Data><![CDATA[bGpSVEFBQUFLR1U9]]></Data>
</CustomerInfo>
</file>

<file path=customXml/item49.xml><?xml version="1.0" encoding="utf-8"?>
<CustomerInfo>
  <UserName>Administrator</UserName>
  <CompanyName>微软中国</CompanyName>
  <MachineID>WS103</MachineID>
  <ToolID>ljRTAAAAKGU=</ToolID>
  <Data><![CDATA[bGpSVEFBQUFLR1U9]]></Data>
</CustomerInfo>
</file>

<file path=customXml/item5.xml><?xml version="1.0" encoding="utf-8"?>
<CustomerInfo>
  <UserName>Administrator</UserName>
  <CompanyName>微软中国</CompanyName>
  <MachineID>WS103</MachineID>
  <ToolID>ljRTAAAAKGU=</ToolID>
  <Data><![CDATA[bGpSVEFBQUFLR1U9]]></Data>
</CustomerInfo>
</file>

<file path=customXml/item50.xml><?xml version="1.0" encoding="utf-8"?>
<CustomerInfo>
  <UserName>Administrator</UserName>
  <CompanyName>微软中国</CompanyName>
  <MachineID>WS103</MachineID>
  <ToolID>ljRTAAAAKGU=</ToolID>
  <Data><![CDATA[bGpSVEFBQUFLR1U9]]></Data>
</CustomerInfo>
</file>

<file path=customXml/item51.xml><?xml version="1.0" encoding="utf-8"?>
<CustomerInfo>
  <UserName>Administrator</UserName>
  <CompanyName>微软中国</CompanyName>
  <MachineID>WS103</MachineID>
  <ToolID>ljRTAAAAKGU=</ToolID>
  <Data><![CDATA[bGpSVEFBQUFLR1U9]]></Data>
</CustomerInfo>
</file>

<file path=customXml/item52.xml><?xml version="1.0" encoding="utf-8"?>
<CustomerInfo>
  <UserName>Administrator</UserName>
  <CompanyName>微软中国</CompanyName>
  <MachineID>WS103</MachineID>
  <ToolID>ljRTAAAAKGU=</ToolID>
  <Data><![CDATA[bGpSVEFBQUFLR1U9]]></Data>
</CustomerInfo>
</file>

<file path=customXml/item53.xml><?xml version="1.0" encoding="utf-8"?>
<CustomerInfo>
  <UserName>Administrator</UserName>
  <CompanyName>微软中国</CompanyName>
  <MachineID>WS103</MachineID>
  <ToolID>ljRTAAAAKGU=</ToolID>
  <Data><![CDATA[bGpSVEFBQUFLR1U9]]></Data>
</CustomerInfo>
</file>

<file path=customXml/item54.xml><?xml version="1.0" encoding="utf-8"?>
<CustomerInfo>
  <UserName>Administrator</UserName>
  <CompanyName>微软中国</CompanyName>
  <MachineID>WS103</MachineID>
  <ToolID>ljRTAAAAKGU=</ToolID>
  <Data><![CDATA[bGpSVEFBQUFLR1U9]]></Data>
</CustomerInfo>
</file>

<file path=customXml/item55.xml><?xml version="1.0" encoding="utf-8"?>
<CustomerInfo>
  <UserName>Administrator</UserName>
  <CompanyName>微软中国</CompanyName>
  <MachineID>WS103</MachineID>
  <ToolID>ljRTAAAAKGU=</ToolID>
  <Data><![CDATA[bGpSVEFBQUFLR1U9]]></Data>
</CustomerInfo>
</file>

<file path=customXml/item56.xml><?xml version="1.0" encoding="utf-8"?>
<CustomerInfo>
  <UserName>Administrator</UserName>
  <CompanyName>微软中国</CompanyName>
  <MachineID>WS103</MachineID>
  <ToolID>ljRTAAAAKGU=</ToolID>
  <Data><![CDATA[bGpSVEFBQUFLR1U9]]></Data>
</CustomerInfo>
</file>

<file path=customXml/item57.xml><?xml version="1.0" encoding="utf-8"?>
<CustomerInfo>
  <UserName>Administrator</UserName>
  <CompanyName>微软中国</CompanyName>
  <MachineID>WS103</MachineID>
  <ToolID>ljRTAAAAKGU=</ToolID>
  <Data><![CDATA[bGpSVEFBQUFLR1U9]]></Data>
</CustomerInfo>
</file>

<file path=customXml/item58.xml><?xml version="1.0" encoding="utf-8"?>
<CustomerInfo>
  <UserName>Administrator</UserName>
  <CompanyName>微软中国</CompanyName>
  <MachineID>WS103</MachineID>
  <ToolID>ljRTAAAAKGU=</ToolID>
  <Data><![CDATA[bGpSVEFBQUFLR1U9]]></Data>
</CustomerInfo>
</file>

<file path=customXml/item59.xml><?xml version="1.0" encoding="utf-8"?>
<CustomerInfo>
  <UserName>Administrator</UserName>
  <CompanyName>微软中国</CompanyName>
  <MachineID>WS103</MachineID>
  <ToolID>ljRTAAAAKGU=</ToolID>
  <Data><![CDATA[bGpSVEFBQUFLR1U9]]></Data>
</CustomerInfo>
</file>

<file path=customXml/item6.xml><?xml version="1.0" encoding="utf-8"?>
<CustomerInfo>
  <UserName>Administrator</UserName>
  <CompanyName>微软中国</CompanyName>
  <MachineID>WS103</MachineID>
  <ToolID>ljRTAAAAKGU=</ToolID>
  <Data><![CDATA[bGpSVEFBQUFLR1U9]]></Data>
</CustomerInfo>
</file>

<file path=customXml/item60.xml><?xml version="1.0" encoding="utf-8"?>
<CustomerInfo>
  <UserName>Administrator</UserName>
  <CompanyName>微软中国</CompanyName>
  <MachineID>WS103</MachineID>
  <ToolID>ljRTAAAAKGU=</ToolID>
  <Data><![CDATA[bGpSVEFBQUFLR1U9]]></Data>
</CustomerInfo>
</file>

<file path=customXml/item61.xml><?xml version="1.0" encoding="utf-8"?>
<CustomerInfo>
  <UserName>Administrator</UserName>
  <CompanyName>微软中国</CompanyName>
  <MachineID>WS103</MachineID>
  <ToolID>ljRTAAAAKGU=</ToolID>
  <Data><![CDATA[bGpSVEFBQUFLR1U9]]></Data>
</CustomerInfo>
</file>

<file path=customXml/item62.xml><?xml version="1.0" encoding="utf-8"?>
<CustomerInfo>
  <UserName>Administrator</UserName>
  <CompanyName>微软中国</CompanyName>
  <MachineID>WS103</MachineID>
  <ToolID>ljRTAAAAKGU=</ToolID>
  <Data><![CDATA[bGpSVEFBQUFLR1U9]]></Data>
</CustomerInfo>
</file>

<file path=customXml/item63.xml><?xml version="1.0" encoding="utf-8"?>
<CustomerInfo>
  <UserName>Administrator</UserName>
  <CompanyName>微软中国</CompanyName>
  <MachineID>WS103</MachineID>
  <ToolID>ljRTAAAAKGU=</ToolID>
  <Data><![CDATA[bGpSVEFBQUFLR1U9]]></Data>
</CustomerInfo>
</file>

<file path=customXml/item64.xml><?xml version="1.0" encoding="utf-8"?>
<CustomerInfo>
  <UserName>Administrator</UserName>
  <CompanyName>微软中国</CompanyName>
  <MachineID>WS103</MachineID>
  <ToolID>ljRTAAAAKGU=</ToolID>
  <Data><![CDATA[bGpSVEFBQUFLR1U9]]></Data>
</CustomerInfo>
</file>

<file path=customXml/item65.xml><?xml version="1.0" encoding="utf-8"?>
<CustomerInfo>
  <UserName>Administrator</UserName>
  <CompanyName>微软中国</CompanyName>
  <MachineID>WS103</MachineID>
  <ToolID>ljRTAAAAKGU=</ToolID>
  <Data><![CDATA[bGpSVEFBQUFLR1U9]]></Data>
</CustomerInfo>
</file>

<file path=customXml/item66.xml><?xml version="1.0" encoding="utf-8"?>
<CustomerInfo>
  <UserName>Administrator</UserName>
  <CompanyName>微软中国</CompanyName>
  <MachineID>WS103</MachineID>
  <ToolID>ljRTAAAAKGU=</ToolID>
  <Data><![CDATA[bGpSVEFBQUFLR1U9]]></Data>
</CustomerInfo>
</file>

<file path=customXml/item67.xml><?xml version="1.0" encoding="utf-8"?>
<CustomerInfo>
  <UserName>Administrator</UserName>
  <CompanyName>微软中国</CompanyName>
  <MachineID>WS103</MachineID>
  <ToolID>ljRTAAAAKGU=</ToolID>
  <Data><![CDATA[bGpSVEFBQUFLR1U9]]></Data>
</CustomerInfo>
</file>

<file path=customXml/item68.xml><?xml version="1.0" encoding="utf-8"?>
<CustomerInfo>
  <UserName>Administrator</UserName>
  <CompanyName>微软中国</CompanyName>
  <MachineID>WS103</MachineID>
  <ToolID>ljRTAAAAKGU=</ToolID>
  <Data><![CDATA[bGpSVEFBQUFLR1U9]]></Data>
</CustomerInfo>
</file>

<file path=customXml/item69.xml><?xml version="1.0" encoding="utf-8"?>
<CustomerInfo>
  <UserName>Administrator</UserName>
  <CompanyName>微软中国</CompanyName>
  <MachineID>WS103</MachineID>
  <ToolID>ljRTAAAAKGU=</ToolID>
  <Data><![CDATA[bGpSVEFBQUFLR1U9]]></Data>
</CustomerInfo>
</file>

<file path=customXml/item7.xml><?xml version="1.0" encoding="utf-8"?>
<CustomerInfo>
  <UserName>Administrator</UserName>
  <CompanyName>微软中国</CompanyName>
  <MachineID>WS103</MachineID>
  <ToolID>ljRTAAAAKGU=</ToolID>
  <Data><![CDATA[bGpSVEFBQUFLR1U9]]></Data>
</CustomerInfo>
</file>

<file path=customXml/item70.xml><?xml version="1.0" encoding="utf-8"?>
<CustomerInfo>
  <UserName>Administrator</UserName>
  <CompanyName>微软中国</CompanyName>
  <MachineID>WS103</MachineID>
  <ToolID>ljRTAAAAKGU=</ToolID>
  <Data><![CDATA[bGpSVEFBQUFLR1U9]]></Data>
</CustomerInfo>
</file>

<file path=customXml/item71.xml><?xml version="1.0" encoding="utf-8"?>
<CustomerInfo>
  <UserName>Administrator</UserName>
  <CompanyName>微软中国</CompanyName>
  <MachineID>WS103</MachineID>
  <ToolID>ljRTAAAAKGU=</ToolID>
  <Data><![CDATA[bGpSVEFBQUFLR1U9]]></Data>
</CustomerInfo>
</file>

<file path=customXml/item72.xml><?xml version="1.0" encoding="utf-8"?>
<CustomerInfo>
  <UserName>Administrator</UserName>
  <CompanyName>微软中国</CompanyName>
  <MachineID>WS103</MachineID>
  <ToolID>ljRTAAAAKGU=</ToolID>
  <Data><![CDATA[bGpSVEFBQUFLR1U9]]></Data>
</CustomerInfo>
</file>

<file path=customXml/item73.xml><?xml version="1.0" encoding="utf-8"?>
<CustomerInfo>
  <UserName>Administrator</UserName>
  <CompanyName>微软中国</CompanyName>
  <MachineID>WS103</MachineID>
  <ToolID>ljRTAAAAKGU=</ToolID>
  <Data><![CDATA[bGpSVEFBQUFLR1U9]]></Data>
</CustomerInfo>
</file>

<file path=customXml/item74.xml><?xml version="1.0" encoding="utf-8"?>
<CustomerInfo>
  <UserName>Administrator</UserName>
  <CompanyName>微软中国</CompanyName>
  <MachineID>WS103</MachineID>
  <ToolID>ljRTAAAAKGU=</ToolID>
  <Data><![CDATA[bGpSVEFBQUFLR1U9]]></Data>
</CustomerInfo>
</file>

<file path=customXml/item75.xml><?xml version="1.0" encoding="utf-8"?>
<CustomerInfo>
  <UserName>Administrator</UserName>
  <CompanyName>微软中国</CompanyName>
  <MachineID>WS103</MachineID>
  <ToolID>ljRTAAAAKGU=</ToolID>
  <Data><![CDATA[bGpSVEFBQUFLR1U9]]></Data>
</CustomerInfo>
</file>

<file path=customXml/item76.xml><?xml version="1.0" encoding="utf-8"?>
<CustomerInfo>
  <UserName>Administrator</UserName>
  <CompanyName>微软中国</CompanyName>
  <MachineID>WS103</MachineID>
  <ToolID>ljRTAAAAKGU=</ToolID>
  <Data><![CDATA[bGpSVEFBQUFLR1U9]]></Data>
</CustomerInfo>
</file>

<file path=customXml/item77.xml><?xml version="1.0" encoding="utf-8"?>
<CustomerInfo>
  <UserName>Administrator</UserName>
  <CompanyName>微软中国</CompanyName>
  <MachineID>WS103</MachineID>
  <ToolID>ljRTAAAAKGU=</ToolID>
  <Data><![CDATA[bGpSVEFBQUFLR1U9]]></Data>
</CustomerInfo>
</file>

<file path=customXml/item78.xml><?xml version="1.0" encoding="utf-8"?>
<CustomerInfo>
  <UserName>Administrator</UserName>
  <CompanyName>微软中国</CompanyName>
  <MachineID>WS103</MachineID>
  <ToolID>ljRTAAAAKGU=</ToolID>
  <Data><![CDATA[bGpSVEFBQUFLR1U9]]></Data>
</CustomerInfo>
</file>

<file path=customXml/item79.xml><?xml version="1.0" encoding="utf-8"?>
<CustomerInfo>
  <UserName>Administrator</UserName>
  <CompanyName>微软中国</CompanyName>
  <MachineID>WS103</MachineID>
  <ToolID>ljRTAAAAKGU=</ToolID>
  <Data><![CDATA[bGpSVEFBQUFLR1U9]]></Data>
</CustomerInfo>
</file>

<file path=customXml/item8.xml><?xml version="1.0" encoding="utf-8"?>
<CustomerInfo>
  <UserName>Administrator</UserName>
  <CompanyName>微软中国</CompanyName>
  <MachineID>WS103</MachineID>
  <ToolID>ljRTAAAAKGU=</ToolID>
  <Data><![CDATA[bGpSVEFBQUFLR1U9]]></Data>
</CustomerInfo>
</file>

<file path=customXml/item80.xml><?xml version="1.0" encoding="utf-8"?>
<CustomerInfo>
  <UserName>Administrator</UserName>
  <CompanyName>微软中国</CompanyName>
  <MachineID>WS103</MachineID>
  <ToolID>ljRTAAAAKGU=</ToolID>
  <Data><![CDATA[bGpSVEFBQUFLR1U9]]></Data>
</CustomerInfo>
</file>

<file path=customXml/item81.xml><?xml version="1.0" encoding="utf-8"?>
<CustomerInfo>
  <UserName>Administrator</UserName>
  <CompanyName>微软中国</CompanyName>
  <MachineID>WS103</MachineID>
  <ToolID>ljRTAAAAKGU=</ToolID>
  <Data><![CDATA[bGpSVEFBQUFLR1U9]]></Data>
</CustomerInfo>
</file>

<file path=customXml/item82.xml><?xml version="1.0" encoding="utf-8"?>
<CustomerInfo>
  <UserName>Administrator</UserName>
  <CompanyName>微软中国</CompanyName>
  <MachineID>WS103</MachineID>
  <ToolID>ljRTAAAAKGU=</ToolID>
  <Data><![CDATA[bGpSVEFBQUFLR1U9]]></Data>
</CustomerInfo>
</file>

<file path=customXml/item83.xml><?xml version="1.0" encoding="utf-8"?>
<CustomerInfo>
  <UserName>Administrator</UserName>
  <CompanyName>微软中国</CompanyName>
  <MachineID>WS103</MachineID>
  <ToolID>ljRTAAAAKGU=</ToolID>
  <Data><![CDATA[bGpSVEFBQUFLR1U9]]></Data>
</CustomerInfo>
</file>

<file path=customXml/item84.xml><?xml version="1.0" encoding="utf-8"?>
<CustomerInfo>
  <UserName>Administrator</UserName>
  <CompanyName>微软中国</CompanyName>
  <MachineID>WS103</MachineID>
  <ToolID>ljRTAAAAKGU=</ToolID>
  <Data><![CDATA[bGpSVEFBQUFLR1U9]]></Data>
</CustomerInfo>
</file>

<file path=customXml/item85.xml><?xml version="1.0" encoding="utf-8"?>
<CustomerInfo>
  <UserName>Administrator</UserName>
  <CompanyName>微软中国</CompanyName>
  <MachineID>WS103</MachineID>
  <ToolID>ljRTAAAAKGU=</ToolID>
  <Data><![CDATA[bGpSVEFBQUFLR1U9]]></Data>
</CustomerInfo>
</file>

<file path=customXml/item86.xml><?xml version="1.0" encoding="utf-8"?>
<CustomerInfo>
  <UserName>Administrator</UserName>
  <CompanyName>微软中国</CompanyName>
  <MachineID>WS103</MachineID>
  <ToolID>ljRTAAAAKGU=</ToolID>
  <Data><![CDATA[bGpSVEFBQUFLR1U9]]></Data>
</CustomerInfo>
</file>

<file path=customXml/item87.xml><?xml version="1.0" encoding="utf-8"?>
<CustomerInfo>
  <UserName>Administrator</UserName>
  <CompanyName>微软中国</CompanyName>
  <MachineID>WS103</MachineID>
  <ToolID>ljRTAAAAKGU=</ToolID>
  <Data><![CDATA[bGpSVEFBQUFLR1U9]]></Data>
</CustomerInfo>
</file>

<file path=customXml/item88.xml><?xml version="1.0" encoding="utf-8"?>
<CustomerInfo>
  <UserName>Administrator</UserName>
  <CompanyName>微软中国</CompanyName>
  <MachineID>WS103</MachineID>
  <ToolID>ljRTAAAAKGU=</ToolID>
  <Data><![CDATA[bGpSVEFBQUFLR1U9]]></Data>
</CustomerInfo>
</file>

<file path=customXml/item89.xml><?xml version="1.0" encoding="utf-8"?>
<CustomerInfo>
  <UserName>Administrator</UserName>
  <CompanyName>微软中国</CompanyName>
  <MachineID>WS103</MachineID>
  <ToolID>ljRTAAAAKGU=</ToolID>
  <Data><![CDATA[bGpSVEFBQUFLR1U9]]></Data>
</CustomerInfo>
</file>

<file path=customXml/item9.xml><?xml version="1.0" encoding="utf-8"?>
<CustomerInfo>
  <UserName>Administrator</UserName>
  <CompanyName>微软中国</CompanyName>
  <MachineID>WS103</MachineID>
  <ToolID>ljRTAAAAKGU=</ToolID>
  <Data><![CDATA[bGpSVEFBQUFLR1U9]]></Data>
</CustomerInfo>
</file>

<file path=customXml/item90.xml><?xml version="1.0" encoding="utf-8"?>
<CustomerInfo>
  <UserName>Administrator</UserName>
  <CompanyName>微软中国</CompanyName>
  <MachineID>WS103</MachineID>
  <ToolID>ljRTAAAAKGU=</ToolID>
  <Data><![CDATA[bGpSVEFBQUFLR1U9]]></Data>
</CustomerInfo>
</file>

<file path=customXml/item91.xml><?xml version="1.0" encoding="utf-8"?>
<CustomerInfo>
  <UserName>Administrator</UserName>
  <CompanyName>微软中国</CompanyName>
  <MachineID>WS103</MachineID>
  <ToolID>ljRTAAAAKGU=</ToolID>
  <Data><![CDATA[bGpSVEFBQUFLR1U9]]></Data>
</CustomerInfo>
</file>

<file path=customXml/item92.xml><?xml version="1.0" encoding="utf-8"?>
<CustomerInfo>
  <UserName>Administrator</UserName>
  <CompanyName>微软中国</CompanyName>
  <MachineID>WS103</MachineID>
  <ToolID>ljRTAAAAKGU=</ToolID>
  <Data><![CDATA[bGpSVEFBQUFLR1U9]]></Data>
</CustomerInfo>
</file>

<file path=customXml/item93.xml><?xml version="1.0" encoding="utf-8"?>
<CustomerInfo>
  <UserName>Administrator</UserName>
  <CompanyName>微软中国</CompanyName>
  <MachineID>WS103</MachineID>
  <ToolID>ljRTAAAAKGU=</ToolID>
  <Data><![CDATA[bGpSVEFBQUFLR1U9]]></Data>
</CustomerInfo>
</file>

<file path=customXml/item94.xml><?xml version="1.0" encoding="utf-8"?>
<CustomerInfo>
  <UserName>Administrator</UserName>
  <CompanyName>微软中国</CompanyName>
  <MachineID>WS103</MachineID>
  <ToolID>ljRTAAAAKGU=</ToolID>
  <Data><![CDATA[bGpSVEFBQUFLR1U9]]></Data>
</CustomerInfo>
</file>

<file path=customXml/item95.xml><?xml version="1.0" encoding="utf-8"?>
<CustomerInfo>
  <UserName>Administrator</UserName>
  <CompanyName>微软中国</CompanyName>
  <MachineID>WS103</MachineID>
  <ToolID>ljRTAAAAKGU=</ToolID>
  <Data><![CDATA[bGpSVEFBQUFLR1U9]]></Data>
</CustomerInfo>
</file>

<file path=customXml/item96.xml><?xml version="1.0" encoding="utf-8"?>
<CustomerInfo>
  <UserName>Administrator</UserName>
  <CompanyName>微软中国</CompanyName>
  <MachineID>WS103</MachineID>
  <ToolID>ljRTAAAAKGU=</ToolID>
  <Data><![CDATA[bGpSVEFBQUFLR1U9]]></Data>
</CustomerInfo>
</file>

<file path=customXml/item97.xml><?xml version="1.0" encoding="utf-8"?>
<CustomerInfo>
  <UserName>Administrator</UserName>
  <CompanyName>微软中国</CompanyName>
  <MachineID>WS103</MachineID>
  <ToolID>ljRTAAAAKGU=</ToolID>
  <Data><![CDATA[bGpSVEFBQUFLR1U9]]></Data>
</CustomerInfo>
</file>

<file path=customXml/item98.xml><?xml version="1.0" encoding="utf-8"?>
<CustomerInfo>
  <UserName>Administrator</UserName>
  <CompanyName>微软中国</CompanyName>
  <MachineID>WS103</MachineID>
  <ToolID>ljRTAAAAKGU=</ToolID>
  <Data><![CDATA[bGpSVEFBQUFLR1U9]]></Data>
</CustomerInfo>
</file>

<file path=customXml/item99.xml><?xml version="1.0" encoding="utf-8"?>
<CustomerInfo>
  <UserName>Administrator</UserName>
  <CompanyName>微软中国</CompanyName>
  <MachineID>WS103</MachineID>
  <ToolID>ljRTAAAAKGU=</ToolID>
  <Data><![CDATA[bGpSVEFBQUFLR1U9]]></Data>
</CustomerInfo>
</file>

<file path=customXml/itemProps1.xml><?xml version="1.0" encoding="utf-8"?>
<ds:datastoreItem xmlns:ds="http://schemas.openxmlformats.org/officeDocument/2006/customXml" ds:itemID="{C71F18D5-3BCE-4CAA-97E3-2601D2BE0488}">
  <ds:schemaRefs/>
</ds:datastoreItem>
</file>

<file path=customXml/itemProps10.xml><?xml version="1.0" encoding="utf-8"?>
<ds:datastoreItem xmlns:ds="http://schemas.openxmlformats.org/officeDocument/2006/customXml" ds:itemID="{C956F65A-B918-4A81-8620-787DDD1771B3}">
  <ds:schemaRefs/>
</ds:datastoreItem>
</file>

<file path=customXml/itemProps100.xml><?xml version="1.0" encoding="utf-8"?>
<ds:datastoreItem xmlns:ds="http://schemas.openxmlformats.org/officeDocument/2006/customXml" ds:itemID="{FBA98F2C-85EC-42D4-8254-25BCECE24788}">
  <ds:schemaRefs/>
</ds:datastoreItem>
</file>

<file path=customXml/itemProps101.xml><?xml version="1.0" encoding="utf-8"?>
<ds:datastoreItem xmlns:ds="http://schemas.openxmlformats.org/officeDocument/2006/customXml" ds:itemID="{D7D46AA4-53F9-4094-A693-4EE31C9A3355}">
  <ds:schemaRefs/>
</ds:datastoreItem>
</file>

<file path=customXml/itemProps102.xml><?xml version="1.0" encoding="utf-8"?>
<ds:datastoreItem xmlns:ds="http://schemas.openxmlformats.org/officeDocument/2006/customXml" ds:itemID="{9C33071B-2A3C-4085-9FDF-C35FF4936713}">
  <ds:schemaRefs/>
</ds:datastoreItem>
</file>

<file path=customXml/itemProps103.xml><?xml version="1.0" encoding="utf-8"?>
<ds:datastoreItem xmlns:ds="http://schemas.openxmlformats.org/officeDocument/2006/customXml" ds:itemID="{94E64F57-91AE-4562-AD30-AE10B20D5A65}">
  <ds:schemaRefs/>
</ds:datastoreItem>
</file>

<file path=customXml/itemProps104.xml><?xml version="1.0" encoding="utf-8"?>
<ds:datastoreItem xmlns:ds="http://schemas.openxmlformats.org/officeDocument/2006/customXml" ds:itemID="{58A0D109-13D6-4BFE-8F35-129E46D85C3E}">
  <ds:schemaRefs/>
</ds:datastoreItem>
</file>

<file path=customXml/itemProps105.xml><?xml version="1.0" encoding="utf-8"?>
<ds:datastoreItem xmlns:ds="http://schemas.openxmlformats.org/officeDocument/2006/customXml" ds:itemID="{00E50D57-6003-4B95-8540-E88E2CCB4A2A}">
  <ds:schemaRefs/>
</ds:datastoreItem>
</file>

<file path=customXml/itemProps106.xml><?xml version="1.0" encoding="utf-8"?>
<ds:datastoreItem xmlns:ds="http://schemas.openxmlformats.org/officeDocument/2006/customXml" ds:itemID="{A488D769-E4AC-4100-BDB3-E9361452A32D}">
  <ds:schemaRefs/>
</ds:datastoreItem>
</file>

<file path=customXml/itemProps107.xml><?xml version="1.0" encoding="utf-8"?>
<ds:datastoreItem xmlns:ds="http://schemas.openxmlformats.org/officeDocument/2006/customXml" ds:itemID="{00B5F1B5-F2AF-45CC-B0CB-AB92F26E8033}">
  <ds:schemaRefs/>
</ds:datastoreItem>
</file>

<file path=customXml/itemProps108.xml><?xml version="1.0" encoding="utf-8"?>
<ds:datastoreItem xmlns:ds="http://schemas.openxmlformats.org/officeDocument/2006/customXml" ds:itemID="{6A396AE9-BDFB-4FC9-A01F-B0126625C563}">
  <ds:schemaRefs/>
</ds:datastoreItem>
</file>

<file path=customXml/itemProps109.xml><?xml version="1.0" encoding="utf-8"?>
<ds:datastoreItem xmlns:ds="http://schemas.openxmlformats.org/officeDocument/2006/customXml" ds:itemID="{42B4B027-77C8-43C3-98C6-58CEC89E0AA6}">
  <ds:schemaRefs/>
</ds:datastoreItem>
</file>

<file path=customXml/itemProps11.xml><?xml version="1.0" encoding="utf-8"?>
<ds:datastoreItem xmlns:ds="http://schemas.openxmlformats.org/officeDocument/2006/customXml" ds:itemID="{32F0D480-B018-4FFF-8ED3-9F21BE7B13B4}">
  <ds:schemaRefs/>
</ds:datastoreItem>
</file>

<file path=customXml/itemProps110.xml><?xml version="1.0" encoding="utf-8"?>
<ds:datastoreItem xmlns:ds="http://schemas.openxmlformats.org/officeDocument/2006/customXml" ds:itemID="{41099906-AF73-4587-8A17-CD396D1EB9A8}">
  <ds:schemaRefs/>
</ds:datastoreItem>
</file>

<file path=customXml/itemProps111.xml><?xml version="1.0" encoding="utf-8"?>
<ds:datastoreItem xmlns:ds="http://schemas.openxmlformats.org/officeDocument/2006/customXml" ds:itemID="{02834201-F4F8-498D-B597-A56DA73ED03C}">
  <ds:schemaRefs/>
</ds:datastoreItem>
</file>

<file path=customXml/itemProps112.xml><?xml version="1.0" encoding="utf-8"?>
<ds:datastoreItem xmlns:ds="http://schemas.openxmlformats.org/officeDocument/2006/customXml" ds:itemID="{1A2DC51B-565B-4986-80A1-B42270A005CC}">
  <ds:schemaRefs/>
</ds:datastoreItem>
</file>

<file path=customXml/itemProps113.xml><?xml version="1.0" encoding="utf-8"?>
<ds:datastoreItem xmlns:ds="http://schemas.openxmlformats.org/officeDocument/2006/customXml" ds:itemID="{FE3820E5-D5B0-4B7C-9FD8-BE595747C3BF}">
  <ds:schemaRefs/>
</ds:datastoreItem>
</file>

<file path=customXml/itemProps114.xml><?xml version="1.0" encoding="utf-8"?>
<ds:datastoreItem xmlns:ds="http://schemas.openxmlformats.org/officeDocument/2006/customXml" ds:itemID="{E908748C-47B4-4D83-AB8D-4026A0180E71}">
  <ds:schemaRefs/>
</ds:datastoreItem>
</file>

<file path=customXml/itemProps115.xml><?xml version="1.0" encoding="utf-8"?>
<ds:datastoreItem xmlns:ds="http://schemas.openxmlformats.org/officeDocument/2006/customXml" ds:itemID="{1684C2CA-5926-4CF2-81FD-A935483F0BDF}">
  <ds:schemaRefs/>
</ds:datastoreItem>
</file>

<file path=customXml/itemProps116.xml><?xml version="1.0" encoding="utf-8"?>
<ds:datastoreItem xmlns:ds="http://schemas.openxmlformats.org/officeDocument/2006/customXml" ds:itemID="{6608841A-C237-4B98-A31D-E0BF76A25425}">
  <ds:schemaRefs/>
</ds:datastoreItem>
</file>

<file path=customXml/itemProps117.xml><?xml version="1.0" encoding="utf-8"?>
<ds:datastoreItem xmlns:ds="http://schemas.openxmlformats.org/officeDocument/2006/customXml" ds:itemID="{624CAD19-6863-4DAA-939D-5282E2709454}">
  <ds:schemaRefs/>
</ds:datastoreItem>
</file>

<file path=customXml/itemProps118.xml><?xml version="1.0" encoding="utf-8"?>
<ds:datastoreItem xmlns:ds="http://schemas.openxmlformats.org/officeDocument/2006/customXml" ds:itemID="{FF35EFC3-020B-4A4D-B15B-E643D5761E29}">
  <ds:schemaRefs/>
</ds:datastoreItem>
</file>

<file path=customXml/itemProps119.xml><?xml version="1.0" encoding="utf-8"?>
<ds:datastoreItem xmlns:ds="http://schemas.openxmlformats.org/officeDocument/2006/customXml" ds:itemID="{EBE4909C-2FFF-4C56-AE9F-3F3E21CD897A}">
  <ds:schemaRefs/>
</ds:datastoreItem>
</file>

<file path=customXml/itemProps12.xml><?xml version="1.0" encoding="utf-8"?>
<ds:datastoreItem xmlns:ds="http://schemas.openxmlformats.org/officeDocument/2006/customXml" ds:itemID="{9973E8E5-4219-447F-83E7-EAD43E2A1724}">
  <ds:schemaRefs/>
</ds:datastoreItem>
</file>

<file path=customXml/itemProps120.xml><?xml version="1.0" encoding="utf-8"?>
<ds:datastoreItem xmlns:ds="http://schemas.openxmlformats.org/officeDocument/2006/customXml" ds:itemID="{BDAEE495-843F-441F-B985-46943598B2DB}">
  <ds:schemaRefs/>
</ds:datastoreItem>
</file>

<file path=customXml/itemProps121.xml><?xml version="1.0" encoding="utf-8"?>
<ds:datastoreItem xmlns:ds="http://schemas.openxmlformats.org/officeDocument/2006/customXml" ds:itemID="{AA9B4667-0972-4902-B0D4-B6BF065A64C9}">
  <ds:schemaRefs/>
</ds:datastoreItem>
</file>

<file path=customXml/itemProps122.xml><?xml version="1.0" encoding="utf-8"?>
<ds:datastoreItem xmlns:ds="http://schemas.openxmlformats.org/officeDocument/2006/customXml" ds:itemID="{747D4DC8-BA06-45D3-A12D-63342C63B097}">
  <ds:schemaRefs/>
</ds:datastoreItem>
</file>

<file path=customXml/itemProps123.xml><?xml version="1.0" encoding="utf-8"?>
<ds:datastoreItem xmlns:ds="http://schemas.openxmlformats.org/officeDocument/2006/customXml" ds:itemID="{E5B33E68-6205-4FC5-AC25-636500DECB52}">
  <ds:schemaRefs/>
</ds:datastoreItem>
</file>

<file path=customXml/itemProps13.xml><?xml version="1.0" encoding="utf-8"?>
<ds:datastoreItem xmlns:ds="http://schemas.openxmlformats.org/officeDocument/2006/customXml" ds:itemID="{EE4B6443-8A3D-4970-A990-AF7D484791FA}">
  <ds:schemaRefs/>
</ds:datastoreItem>
</file>

<file path=customXml/itemProps14.xml><?xml version="1.0" encoding="utf-8"?>
<ds:datastoreItem xmlns:ds="http://schemas.openxmlformats.org/officeDocument/2006/customXml" ds:itemID="{728C4C5F-C6CC-400F-9EEF-4CFE5A9588CE}">
  <ds:schemaRefs/>
</ds:datastoreItem>
</file>

<file path=customXml/itemProps15.xml><?xml version="1.0" encoding="utf-8"?>
<ds:datastoreItem xmlns:ds="http://schemas.openxmlformats.org/officeDocument/2006/customXml" ds:itemID="{6DA6DF54-34B2-4A8B-B1B7-05D566DE4687}">
  <ds:schemaRefs/>
</ds:datastoreItem>
</file>

<file path=customXml/itemProps16.xml><?xml version="1.0" encoding="utf-8"?>
<ds:datastoreItem xmlns:ds="http://schemas.openxmlformats.org/officeDocument/2006/customXml" ds:itemID="{804E47BA-92BF-4579-8225-34FF4ECBB18F}">
  <ds:schemaRefs/>
</ds:datastoreItem>
</file>

<file path=customXml/itemProps17.xml><?xml version="1.0" encoding="utf-8"?>
<ds:datastoreItem xmlns:ds="http://schemas.openxmlformats.org/officeDocument/2006/customXml" ds:itemID="{2D95C7B5-B1A6-4826-8ECC-7D17B33BA7C2}">
  <ds:schemaRefs/>
</ds:datastoreItem>
</file>

<file path=customXml/itemProps18.xml><?xml version="1.0" encoding="utf-8"?>
<ds:datastoreItem xmlns:ds="http://schemas.openxmlformats.org/officeDocument/2006/customXml" ds:itemID="{6CB73C4C-DB10-4B49-B977-5BD80E3BE61D}">
  <ds:schemaRefs/>
</ds:datastoreItem>
</file>

<file path=customXml/itemProps19.xml><?xml version="1.0" encoding="utf-8"?>
<ds:datastoreItem xmlns:ds="http://schemas.openxmlformats.org/officeDocument/2006/customXml" ds:itemID="{D942B2EB-CD70-490C-8EEF-1CFB91432161}">
  <ds:schemaRefs/>
</ds:datastoreItem>
</file>

<file path=customXml/itemProps2.xml><?xml version="1.0" encoding="utf-8"?>
<ds:datastoreItem xmlns:ds="http://schemas.openxmlformats.org/officeDocument/2006/customXml" ds:itemID="{7BE36DA2-C935-412F-A1D8-4A93FFB34746}">
  <ds:schemaRefs/>
</ds:datastoreItem>
</file>

<file path=customXml/itemProps20.xml><?xml version="1.0" encoding="utf-8"?>
<ds:datastoreItem xmlns:ds="http://schemas.openxmlformats.org/officeDocument/2006/customXml" ds:itemID="{C69498E1-5DCC-432B-823B-0AC6FE881DA4}">
  <ds:schemaRefs/>
</ds:datastoreItem>
</file>

<file path=customXml/itemProps21.xml><?xml version="1.0" encoding="utf-8"?>
<ds:datastoreItem xmlns:ds="http://schemas.openxmlformats.org/officeDocument/2006/customXml" ds:itemID="{B6496BF6-5E83-41B1-852A-1C80B0DA750D}">
  <ds:schemaRefs/>
</ds:datastoreItem>
</file>

<file path=customXml/itemProps22.xml><?xml version="1.0" encoding="utf-8"?>
<ds:datastoreItem xmlns:ds="http://schemas.openxmlformats.org/officeDocument/2006/customXml" ds:itemID="{0B9F765A-00CF-406E-8A69-4A45EE63EF1D}">
  <ds:schemaRefs/>
</ds:datastoreItem>
</file>

<file path=customXml/itemProps23.xml><?xml version="1.0" encoding="utf-8"?>
<ds:datastoreItem xmlns:ds="http://schemas.openxmlformats.org/officeDocument/2006/customXml" ds:itemID="{6C026FE8-CAC8-4B63-932F-8030E92B9837}">
  <ds:schemaRefs/>
</ds:datastoreItem>
</file>

<file path=customXml/itemProps24.xml><?xml version="1.0" encoding="utf-8"?>
<ds:datastoreItem xmlns:ds="http://schemas.openxmlformats.org/officeDocument/2006/customXml" ds:itemID="{834D6A9B-A505-4AD3-8D8E-F417ED03A99D}">
  <ds:schemaRefs/>
</ds:datastoreItem>
</file>

<file path=customXml/itemProps25.xml><?xml version="1.0" encoding="utf-8"?>
<ds:datastoreItem xmlns:ds="http://schemas.openxmlformats.org/officeDocument/2006/customXml" ds:itemID="{56DFEA6E-B937-4F34-8B03-04593983BF71}">
  <ds:schemaRefs/>
</ds:datastoreItem>
</file>

<file path=customXml/itemProps26.xml><?xml version="1.0" encoding="utf-8"?>
<ds:datastoreItem xmlns:ds="http://schemas.openxmlformats.org/officeDocument/2006/customXml" ds:itemID="{212F0F46-9AB8-4C14-B512-EAEDA3FC7B3C}">
  <ds:schemaRefs/>
</ds:datastoreItem>
</file>

<file path=customXml/itemProps27.xml><?xml version="1.0" encoding="utf-8"?>
<ds:datastoreItem xmlns:ds="http://schemas.openxmlformats.org/officeDocument/2006/customXml" ds:itemID="{92AEFDE8-EB28-408B-9F58-9FE311B3B5AC}">
  <ds:schemaRefs/>
</ds:datastoreItem>
</file>

<file path=customXml/itemProps28.xml><?xml version="1.0" encoding="utf-8"?>
<ds:datastoreItem xmlns:ds="http://schemas.openxmlformats.org/officeDocument/2006/customXml" ds:itemID="{F1578FC7-F3E7-485F-815D-20601B5B408D}">
  <ds:schemaRefs/>
</ds:datastoreItem>
</file>

<file path=customXml/itemProps29.xml><?xml version="1.0" encoding="utf-8"?>
<ds:datastoreItem xmlns:ds="http://schemas.openxmlformats.org/officeDocument/2006/customXml" ds:itemID="{824667B2-A320-40B2-91BA-E7C95834E147}">
  <ds:schemaRefs/>
</ds:datastoreItem>
</file>

<file path=customXml/itemProps3.xml><?xml version="1.0" encoding="utf-8"?>
<ds:datastoreItem xmlns:ds="http://schemas.openxmlformats.org/officeDocument/2006/customXml" ds:itemID="{A0AA4B7A-4B71-43D8-8C64-2B4AB0BB6C9C}">
  <ds:schemaRefs/>
</ds:datastoreItem>
</file>

<file path=customXml/itemProps30.xml><?xml version="1.0" encoding="utf-8"?>
<ds:datastoreItem xmlns:ds="http://schemas.openxmlformats.org/officeDocument/2006/customXml" ds:itemID="{CF90925E-196B-44D2-A6C4-C677A84393CA}">
  <ds:schemaRefs/>
</ds:datastoreItem>
</file>

<file path=customXml/itemProps31.xml><?xml version="1.0" encoding="utf-8"?>
<ds:datastoreItem xmlns:ds="http://schemas.openxmlformats.org/officeDocument/2006/customXml" ds:itemID="{6D83349D-50C9-466C-8961-C7C21CA81E8B}">
  <ds:schemaRefs/>
</ds:datastoreItem>
</file>

<file path=customXml/itemProps32.xml><?xml version="1.0" encoding="utf-8"?>
<ds:datastoreItem xmlns:ds="http://schemas.openxmlformats.org/officeDocument/2006/customXml" ds:itemID="{87F27E9C-54E4-4590-9347-CE1F02EE125F}">
  <ds:schemaRefs/>
</ds:datastoreItem>
</file>

<file path=customXml/itemProps33.xml><?xml version="1.0" encoding="utf-8"?>
<ds:datastoreItem xmlns:ds="http://schemas.openxmlformats.org/officeDocument/2006/customXml" ds:itemID="{AD7D092A-A0CF-420F-A803-C2CA841F3D81}">
  <ds:schemaRefs/>
</ds:datastoreItem>
</file>

<file path=customXml/itemProps34.xml><?xml version="1.0" encoding="utf-8"?>
<ds:datastoreItem xmlns:ds="http://schemas.openxmlformats.org/officeDocument/2006/customXml" ds:itemID="{A9088B6B-8EC1-4664-AE25-096F6355B8BB}">
  <ds:schemaRefs/>
</ds:datastoreItem>
</file>

<file path=customXml/itemProps35.xml><?xml version="1.0" encoding="utf-8"?>
<ds:datastoreItem xmlns:ds="http://schemas.openxmlformats.org/officeDocument/2006/customXml" ds:itemID="{BAEE8AC5-89E0-4DD0-90AE-FC49F656F8B1}">
  <ds:schemaRefs/>
</ds:datastoreItem>
</file>

<file path=customXml/itemProps36.xml><?xml version="1.0" encoding="utf-8"?>
<ds:datastoreItem xmlns:ds="http://schemas.openxmlformats.org/officeDocument/2006/customXml" ds:itemID="{F7A274A3-3307-4F37-89DB-3DB6B7C2543F}">
  <ds:schemaRefs/>
</ds:datastoreItem>
</file>

<file path=customXml/itemProps37.xml><?xml version="1.0" encoding="utf-8"?>
<ds:datastoreItem xmlns:ds="http://schemas.openxmlformats.org/officeDocument/2006/customXml" ds:itemID="{C2B61143-6D49-413D-81AA-9EA83B31C0EE}">
  <ds:schemaRefs/>
</ds:datastoreItem>
</file>

<file path=customXml/itemProps38.xml><?xml version="1.0" encoding="utf-8"?>
<ds:datastoreItem xmlns:ds="http://schemas.openxmlformats.org/officeDocument/2006/customXml" ds:itemID="{3824E617-3D0F-4763-8397-52ACC54A3D8C}">
  <ds:schemaRefs/>
</ds:datastoreItem>
</file>

<file path=customXml/itemProps39.xml><?xml version="1.0" encoding="utf-8"?>
<ds:datastoreItem xmlns:ds="http://schemas.openxmlformats.org/officeDocument/2006/customXml" ds:itemID="{4EC93FAF-FC80-4AAB-88FE-A7170B4111C9}">
  <ds:schemaRefs/>
</ds:datastoreItem>
</file>

<file path=customXml/itemProps4.xml><?xml version="1.0" encoding="utf-8"?>
<ds:datastoreItem xmlns:ds="http://schemas.openxmlformats.org/officeDocument/2006/customXml" ds:itemID="{1FBA9484-A798-41EA-8083-F81C5EC86FFC}">
  <ds:schemaRefs/>
</ds:datastoreItem>
</file>

<file path=customXml/itemProps40.xml><?xml version="1.0" encoding="utf-8"?>
<ds:datastoreItem xmlns:ds="http://schemas.openxmlformats.org/officeDocument/2006/customXml" ds:itemID="{A28DBCBD-C6F9-46E8-8617-B64A02D57D24}">
  <ds:schemaRefs/>
</ds:datastoreItem>
</file>

<file path=customXml/itemProps41.xml><?xml version="1.0" encoding="utf-8"?>
<ds:datastoreItem xmlns:ds="http://schemas.openxmlformats.org/officeDocument/2006/customXml" ds:itemID="{6384945C-EB76-4F1D-85D8-F5E9349EFAF4}">
  <ds:schemaRefs/>
</ds:datastoreItem>
</file>

<file path=customXml/itemProps42.xml><?xml version="1.0" encoding="utf-8"?>
<ds:datastoreItem xmlns:ds="http://schemas.openxmlformats.org/officeDocument/2006/customXml" ds:itemID="{25B89106-CCAC-41CD-84C5-DEE27323EFBE}">
  <ds:schemaRefs/>
</ds:datastoreItem>
</file>

<file path=customXml/itemProps43.xml><?xml version="1.0" encoding="utf-8"?>
<ds:datastoreItem xmlns:ds="http://schemas.openxmlformats.org/officeDocument/2006/customXml" ds:itemID="{B27A44E1-4633-4CC8-9730-92C0D1E4E33E}">
  <ds:schemaRefs/>
</ds:datastoreItem>
</file>

<file path=customXml/itemProps44.xml><?xml version="1.0" encoding="utf-8"?>
<ds:datastoreItem xmlns:ds="http://schemas.openxmlformats.org/officeDocument/2006/customXml" ds:itemID="{A5877C22-1470-4CCC-B806-7AF7AA6D77B3}">
  <ds:schemaRefs/>
</ds:datastoreItem>
</file>

<file path=customXml/itemProps45.xml><?xml version="1.0" encoding="utf-8"?>
<ds:datastoreItem xmlns:ds="http://schemas.openxmlformats.org/officeDocument/2006/customXml" ds:itemID="{F3FC9797-6C9A-477E-999F-567B8968ABF7}">
  <ds:schemaRefs/>
</ds:datastoreItem>
</file>

<file path=customXml/itemProps46.xml><?xml version="1.0" encoding="utf-8"?>
<ds:datastoreItem xmlns:ds="http://schemas.openxmlformats.org/officeDocument/2006/customXml" ds:itemID="{B1DC4C05-B49F-421F-A24A-37D219D0BC68}">
  <ds:schemaRefs/>
</ds:datastoreItem>
</file>

<file path=customXml/itemProps47.xml><?xml version="1.0" encoding="utf-8"?>
<ds:datastoreItem xmlns:ds="http://schemas.openxmlformats.org/officeDocument/2006/customXml" ds:itemID="{2E17A7C8-DE56-4611-9861-65518AFCA6B0}">
  <ds:schemaRefs/>
</ds:datastoreItem>
</file>

<file path=customXml/itemProps48.xml><?xml version="1.0" encoding="utf-8"?>
<ds:datastoreItem xmlns:ds="http://schemas.openxmlformats.org/officeDocument/2006/customXml" ds:itemID="{7BD9D846-5B1F-4F77-A511-93102859CAE5}">
  <ds:schemaRefs/>
</ds:datastoreItem>
</file>

<file path=customXml/itemProps49.xml><?xml version="1.0" encoding="utf-8"?>
<ds:datastoreItem xmlns:ds="http://schemas.openxmlformats.org/officeDocument/2006/customXml" ds:itemID="{B5C456AA-6FBE-41AF-B9F9-AE2FD8815776}">
  <ds:schemaRefs/>
</ds:datastoreItem>
</file>

<file path=customXml/itemProps5.xml><?xml version="1.0" encoding="utf-8"?>
<ds:datastoreItem xmlns:ds="http://schemas.openxmlformats.org/officeDocument/2006/customXml" ds:itemID="{2D25AFAF-7777-4129-8749-C066D8CD0523}">
  <ds:schemaRefs/>
</ds:datastoreItem>
</file>

<file path=customXml/itemProps50.xml><?xml version="1.0" encoding="utf-8"?>
<ds:datastoreItem xmlns:ds="http://schemas.openxmlformats.org/officeDocument/2006/customXml" ds:itemID="{BA99F155-9A8B-4A88-A9EA-1E25204BECBE}">
  <ds:schemaRefs/>
</ds:datastoreItem>
</file>

<file path=customXml/itemProps51.xml><?xml version="1.0" encoding="utf-8"?>
<ds:datastoreItem xmlns:ds="http://schemas.openxmlformats.org/officeDocument/2006/customXml" ds:itemID="{8E4ED96A-14C9-4D4A-A4D7-45AACBFD2F0D}">
  <ds:schemaRefs/>
</ds:datastoreItem>
</file>

<file path=customXml/itemProps52.xml><?xml version="1.0" encoding="utf-8"?>
<ds:datastoreItem xmlns:ds="http://schemas.openxmlformats.org/officeDocument/2006/customXml" ds:itemID="{EF1A39D6-555E-401C-98B6-8B6884F3CF86}">
  <ds:schemaRefs/>
</ds:datastoreItem>
</file>

<file path=customXml/itemProps53.xml><?xml version="1.0" encoding="utf-8"?>
<ds:datastoreItem xmlns:ds="http://schemas.openxmlformats.org/officeDocument/2006/customXml" ds:itemID="{FA8545A4-AD79-49D2-9B13-0DEE1389783B}">
  <ds:schemaRefs/>
</ds:datastoreItem>
</file>

<file path=customXml/itemProps54.xml><?xml version="1.0" encoding="utf-8"?>
<ds:datastoreItem xmlns:ds="http://schemas.openxmlformats.org/officeDocument/2006/customXml" ds:itemID="{6750D72C-8FD1-43A8-8828-9932CE711F72}">
  <ds:schemaRefs/>
</ds:datastoreItem>
</file>

<file path=customXml/itemProps55.xml><?xml version="1.0" encoding="utf-8"?>
<ds:datastoreItem xmlns:ds="http://schemas.openxmlformats.org/officeDocument/2006/customXml" ds:itemID="{223103D5-482E-40E5-8F51-0EB3190E10FF}">
  <ds:schemaRefs/>
</ds:datastoreItem>
</file>

<file path=customXml/itemProps56.xml><?xml version="1.0" encoding="utf-8"?>
<ds:datastoreItem xmlns:ds="http://schemas.openxmlformats.org/officeDocument/2006/customXml" ds:itemID="{19F652CE-0270-4966-A617-7D24D7D8BBB3}">
  <ds:schemaRefs/>
</ds:datastoreItem>
</file>

<file path=customXml/itemProps57.xml><?xml version="1.0" encoding="utf-8"?>
<ds:datastoreItem xmlns:ds="http://schemas.openxmlformats.org/officeDocument/2006/customXml" ds:itemID="{23B887E3-B926-4CDD-BB77-E81EF4E25DF3}">
  <ds:schemaRefs/>
</ds:datastoreItem>
</file>

<file path=customXml/itemProps58.xml><?xml version="1.0" encoding="utf-8"?>
<ds:datastoreItem xmlns:ds="http://schemas.openxmlformats.org/officeDocument/2006/customXml" ds:itemID="{4B6F5B60-08EF-494A-907A-69A3ED8036CE}">
  <ds:schemaRefs/>
</ds:datastoreItem>
</file>

<file path=customXml/itemProps59.xml><?xml version="1.0" encoding="utf-8"?>
<ds:datastoreItem xmlns:ds="http://schemas.openxmlformats.org/officeDocument/2006/customXml" ds:itemID="{59E4182D-0BB6-4387-9E5D-80C1B3C62AB3}">
  <ds:schemaRefs/>
</ds:datastoreItem>
</file>

<file path=customXml/itemProps6.xml><?xml version="1.0" encoding="utf-8"?>
<ds:datastoreItem xmlns:ds="http://schemas.openxmlformats.org/officeDocument/2006/customXml" ds:itemID="{ABEF677D-360C-4630-959E-F526BBF358FF}">
  <ds:schemaRefs/>
</ds:datastoreItem>
</file>

<file path=customXml/itemProps60.xml><?xml version="1.0" encoding="utf-8"?>
<ds:datastoreItem xmlns:ds="http://schemas.openxmlformats.org/officeDocument/2006/customXml" ds:itemID="{3F0E0138-05CF-41A6-AB86-80BFD2952AE9}">
  <ds:schemaRefs/>
</ds:datastoreItem>
</file>

<file path=customXml/itemProps61.xml><?xml version="1.0" encoding="utf-8"?>
<ds:datastoreItem xmlns:ds="http://schemas.openxmlformats.org/officeDocument/2006/customXml" ds:itemID="{2F9E4098-96DF-4E08-B875-0443075EF528}">
  <ds:schemaRefs/>
</ds:datastoreItem>
</file>

<file path=customXml/itemProps62.xml><?xml version="1.0" encoding="utf-8"?>
<ds:datastoreItem xmlns:ds="http://schemas.openxmlformats.org/officeDocument/2006/customXml" ds:itemID="{2B703523-CE38-4144-962E-FC97DEC43667}">
  <ds:schemaRefs/>
</ds:datastoreItem>
</file>

<file path=customXml/itemProps63.xml><?xml version="1.0" encoding="utf-8"?>
<ds:datastoreItem xmlns:ds="http://schemas.openxmlformats.org/officeDocument/2006/customXml" ds:itemID="{4B4732A2-87FC-4D6B-88C9-CEE8D0E6E62F}">
  <ds:schemaRefs/>
</ds:datastoreItem>
</file>

<file path=customXml/itemProps64.xml><?xml version="1.0" encoding="utf-8"?>
<ds:datastoreItem xmlns:ds="http://schemas.openxmlformats.org/officeDocument/2006/customXml" ds:itemID="{A84D1358-5CDE-4C65-B23F-1C56CB31ED24}">
  <ds:schemaRefs/>
</ds:datastoreItem>
</file>

<file path=customXml/itemProps65.xml><?xml version="1.0" encoding="utf-8"?>
<ds:datastoreItem xmlns:ds="http://schemas.openxmlformats.org/officeDocument/2006/customXml" ds:itemID="{2A90EBC9-6A50-468E-BC6E-5E7930B5C6B3}">
  <ds:schemaRefs/>
</ds:datastoreItem>
</file>

<file path=customXml/itemProps66.xml><?xml version="1.0" encoding="utf-8"?>
<ds:datastoreItem xmlns:ds="http://schemas.openxmlformats.org/officeDocument/2006/customXml" ds:itemID="{E8FE6C34-695E-41C4-98D9-DD6B15CBE818}">
  <ds:schemaRefs/>
</ds:datastoreItem>
</file>

<file path=customXml/itemProps67.xml><?xml version="1.0" encoding="utf-8"?>
<ds:datastoreItem xmlns:ds="http://schemas.openxmlformats.org/officeDocument/2006/customXml" ds:itemID="{1E68AC09-3B0E-4104-ADAB-775732C5E75D}">
  <ds:schemaRefs/>
</ds:datastoreItem>
</file>

<file path=customXml/itemProps68.xml><?xml version="1.0" encoding="utf-8"?>
<ds:datastoreItem xmlns:ds="http://schemas.openxmlformats.org/officeDocument/2006/customXml" ds:itemID="{F99C11EA-4B9D-48E1-BA96-2A8D47EBAC7D}">
  <ds:schemaRefs/>
</ds:datastoreItem>
</file>

<file path=customXml/itemProps69.xml><?xml version="1.0" encoding="utf-8"?>
<ds:datastoreItem xmlns:ds="http://schemas.openxmlformats.org/officeDocument/2006/customXml" ds:itemID="{FD5B1B8A-999C-4776-ABEF-FEBDC84C2615}">
  <ds:schemaRefs/>
</ds:datastoreItem>
</file>

<file path=customXml/itemProps7.xml><?xml version="1.0" encoding="utf-8"?>
<ds:datastoreItem xmlns:ds="http://schemas.openxmlformats.org/officeDocument/2006/customXml" ds:itemID="{EED45FBD-AFC1-4BB1-9C26-8B12DFDC59CB}">
  <ds:schemaRefs/>
</ds:datastoreItem>
</file>

<file path=customXml/itemProps70.xml><?xml version="1.0" encoding="utf-8"?>
<ds:datastoreItem xmlns:ds="http://schemas.openxmlformats.org/officeDocument/2006/customXml" ds:itemID="{613D1CFD-4EEC-4E50-89B9-3F271CEE1111}">
  <ds:schemaRefs/>
</ds:datastoreItem>
</file>

<file path=customXml/itemProps71.xml><?xml version="1.0" encoding="utf-8"?>
<ds:datastoreItem xmlns:ds="http://schemas.openxmlformats.org/officeDocument/2006/customXml" ds:itemID="{D612AA45-1376-4318-B7E2-3D92689F8878}">
  <ds:schemaRefs/>
</ds:datastoreItem>
</file>

<file path=customXml/itemProps72.xml><?xml version="1.0" encoding="utf-8"?>
<ds:datastoreItem xmlns:ds="http://schemas.openxmlformats.org/officeDocument/2006/customXml" ds:itemID="{988E73B1-C44A-4F7B-A4CA-4C49319307DC}">
  <ds:schemaRefs/>
</ds:datastoreItem>
</file>

<file path=customXml/itemProps73.xml><?xml version="1.0" encoding="utf-8"?>
<ds:datastoreItem xmlns:ds="http://schemas.openxmlformats.org/officeDocument/2006/customXml" ds:itemID="{400A475A-F759-439E-9BA1-AF0C3E16DE23}">
  <ds:schemaRefs/>
</ds:datastoreItem>
</file>

<file path=customXml/itemProps74.xml><?xml version="1.0" encoding="utf-8"?>
<ds:datastoreItem xmlns:ds="http://schemas.openxmlformats.org/officeDocument/2006/customXml" ds:itemID="{9E547E94-B69F-4311-91B5-BBB9A8280565}">
  <ds:schemaRefs/>
</ds:datastoreItem>
</file>

<file path=customXml/itemProps75.xml><?xml version="1.0" encoding="utf-8"?>
<ds:datastoreItem xmlns:ds="http://schemas.openxmlformats.org/officeDocument/2006/customXml" ds:itemID="{80F6B6AA-CDF9-4703-8D93-986FC88F1388}">
  <ds:schemaRefs/>
</ds:datastoreItem>
</file>

<file path=customXml/itemProps76.xml><?xml version="1.0" encoding="utf-8"?>
<ds:datastoreItem xmlns:ds="http://schemas.openxmlformats.org/officeDocument/2006/customXml" ds:itemID="{340E0215-DD31-4E1A-A2BF-20534A0C7FE3}">
  <ds:schemaRefs/>
</ds:datastoreItem>
</file>

<file path=customXml/itemProps77.xml><?xml version="1.0" encoding="utf-8"?>
<ds:datastoreItem xmlns:ds="http://schemas.openxmlformats.org/officeDocument/2006/customXml" ds:itemID="{E350E956-99FD-4216-B8A2-201B90F99764}">
  <ds:schemaRefs/>
</ds:datastoreItem>
</file>

<file path=customXml/itemProps78.xml><?xml version="1.0" encoding="utf-8"?>
<ds:datastoreItem xmlns:ds="http://schemas.openxmlformats.org/officeDocument/2006/customXml" ds:itemID="{761EBE7F-9665-412F-BAD4-82AD6333229E}">
  <ds:schemaRefs/>
</ds:datastoreItem>
</file>

<file path=customXml/itemProps79.xml><?xml version="1.0" encoding="utf-8"?>
<ds:datastoreItem xmlns:ds="http://schemas.openxmlformats.org/officeDocument/2006/customXml" ds:itemID="{F3B7C456-2DFD-421E-A161-125694E997D7}">
  <ds:schemaRefs/>
</ds:datastoreItem>
</file>

<file path=customXml/itemProps8.xml><?xml version="1.0" encoding="utf-8"?>
<ds:datastoreItem xmlns:ds="http://schemas.openxmlformats.org/officeDocument/2006/customXml" ds:itemID="{4B034957-7BF4-4BDA-B280-655574283734}">
  <ds:schemaRefs/>
</ds:datastoreItem>
</file>

<file path=customXml/itemProps80.xml><?xml version="1.0" encoding="utf-8"?>
<ds:datastoreItem xmlns:ds="http://schemas.openxmlformats.org/officeDocument/2006/customXml" ds:itemID="{A2989926-DAA9-4B6C-9A89-068A297D71EA}">
  <ds:schemaRefs/>
</ds:datastoreItem>
</file>

<file path=customXml/itemProps81.xml><?xml version="1.0" encoding="utf-8"?>
<ds:datastoreItem xmlns:ds="http://schemas.openxmlformats.org/officeDocument/2006/customXml" ds:itemID="{94D07A02-4420-41EE-AD16-ED963A2DF511}">
  <ds:schemaRefs/>
</ds:datastoreItem>
</file>

<file path=customXml/itemProps82.xml><?xml version="1.0" encoding="utf-8"?>
<ds:datastoreItem xmlns:ds="http://schemas.openxmlformats.org/officeDocument/2006/customXml" ds:itemID="{051DF74A-7DFB-40FD-B66A-98CA524441C7}">
  <ds:schemaRefs/>
</ds:datastoreItem>
</file>

<file path=customXml/itemProps83.xml><?xml version="1.0" encoding="utf-8"?>
<ds:datastoreItem xmlns:ds="http://schemas.openxmlformats.org/officeDocument/2006/customXml" ds:itemID="{296BEFCD-0D02-4992-8B46-118EB0BCA5C6}">
  <ds:schemaRefs/>
</ds:datastoreItem>
</file>

<file path=customXml/itemProps84.xml><?xml version="1.0" encoding="utf-8"?>
<ds:datastoreItem xmlns:ds="http://schemas.openxmlformats.org/officeDocument/2006/customXml" ds:itemID="{78D68749-A288-4E7C-A0CC-D89C6F370740}">
  <ds:schemaRefs/>
</ds:datastoreItem>
</file>

<file path=customXml/itemProps85.xml><?xml version="1.0" encoding="utf-8"?>
<ds:datastoreItem xmlns:ds="http://schemas.openxmlformats.org/officeDocument/2006/customXml" ds:itemID="{647D18F2-FC1A-457A-BE09-23063BE8726E}">
  <ds:schemaRefs/>
</ds:datastoreItem>
</file>

<file path=customXml/itemProps86.xml><?xml version="1.0" encoding="utf-8"?>
<ds:datastoreItem xmlns:ds="http://schemas.openxmlformats.org/officeDocument/2006/customXml" ds:itemID="{B196B12D-B98D-4D48-804E-3DB139D068DE}">
  <ds:schemaRefs/>
</ds:datastoreItem>
</file>

<file path=customXml/itemProps87.xml><?xml version="1.0" encoding="utf-8"?>
<ds:datastoreItem xmlns:ds="http://schemas.openxmlformats.org/officeDocument/2006/customXml" ds:itemID="{A1ED18F2-8317-4B4E-BD3C-481C546D6A47}">
  <ds:schemaRefs/>
</ds:datastoreItem>
</file>

<file path=customXml/itemProps88.xml><?xml version="1.0" encoding="utf-8"?>
<ds:datastoreItem xmlns:ds="http://schemas.openxmlformats.org/officeDocument/2006/customXml" ds:itemID="{F1A99CA5-9931-41AF-AD29-65ED004C79B2}">
  <ds:schemaRefs/>
</ds:datastoreItem>
</file>

<file path=customXml/itemProps89.xml><?xml version="1.0" encoding="utf-8"?>
<ds:datastoreItem xmlns:ds="http://schemas.openxmlformats.org/officeDocument/2006/customXml" ds:itemID="{1EA54359-D055-42F9-B097-F24CDE403930}">
  <ds:schemaRefs/>
</ds:datastoreItem>
</file>

<file path=customXml/itemProps9.xml><?xml version="1.0" encoding="utf-8"?>
<ds:datastoreItem xmlns:ds="http://schemas.openxmlformats.org/officeDocument/2006/customXml" ds:itemID="{ECE6777C-3820-4B4D-A512-46A5845EA937}">
  <ds:schemaRefs/>
</ds:datastoreItem>
</file>

<file path=customXml/itemProps90.xml><?xml version="1.0" encoding="utf-8"?>
<ds:datastoreItem xmlns:ds="http://schemas.openxmlformats.org/officeDocument/2006/customXml" ds:itemID="{C7D2298D-257D-4F4E-8050-E697D994C247}">
  <ds:schemaRefs/>
</ds:datastoreItem>
</file>

<file path=customXml/itemProps91.xml><?xml version="1.0" encoding="utf-8"?>
<ds:datastoreItem xmlns:ds="http://schemas.openxmlformats.org/officeDocument/2006/customXml" ds:itemID="{6286F173-209D-406A-ABAA-9D7E3ECAD56B}">
  <ds:schemaRefs/>
</ds:datastoreItem>
</file>

<file path=customXml/itemProps92.xml><?xml version="1.0" encoding="utf-8"?>
<ds:datastoreItem xmlns:ds="http://schemas.openxmlformats.org/officeDocument/2006/customXml" ds:itemID="{E463123A-A616-42A4-8A1B-98ECA0E825C1}">
  <ds:schemaRefs/>
</ds:datastoreItem>
</file>

<file path=customXml/itemProps93.xml><?xml version="1.0" encoding="utf-8"?>
<ds:datastoreItem xmlns:ds="http://schemas.openxmlformats.org/officeDocument/2006/customXml" ds:itemID="{2C4A1654-2E7D-4D6F-AF13-1F2D1A9EE59D}">
  <ds:schemaRefs/>
</ds:datastoreItem>
</file>

<file path=customXml/itemProps94.xml><?xml version="1.0" encoding="utf-8"?>
<ds:datastoreItem xmlns:ds="http://schemas.openxmlformats.org/officeDocument/2006/customXml" ds:itemID="{66A8320F-3CB5-48DD-9FD8-B068578697E5}">
  <ds:schemaRefs/>
</ds:datastoreItem>
</file>

<file path=customXml/itemProps95.xml><?xml version="1.0" encoding="utf-8"?>
<ds:datastoreItem xmlns:ds="http://schemas.openxmlformats.org/officeDocument/2006/customXml" ds:itemID="{157D4819-5698-4F78-9C4E-3C753D5AC2E1}">
  <ds:schemaRefs/>
</ds:datastoreItem>
</file>

<file path=customXml/itemProps96.xml><?xml version="1.0" encoding="utf-8"?>
<ds:datastoreItem xmlns:ds="http://schemas.openxmlformats.org/officeDocument/2006/customXml" ds:itemID="{F6F8D2CB-F926-43D3-848F-508559E1FBD3}">
  <ds:schemaRefs/>
</ds:datastoreItem>
</file>

<file path=customXml/itemProps97.xml><?xml version="1.0" encoding="utf-8"?>
<ds:datastoreItem xmlns:ds="http://schemas.openxmlformats.org/officeDocument/2006/customXml" ds:itemID="{E83CEB8D-0A84-4D16-B011-E6470431424E}">
  <ds:schemaRefs/>
</ds:datastoreItem>
</file>

<file path=customXml/itemProps98.xml><?xml version="1.0" encoding="utf-8"?>
<ds:datastoreItem xmlns:ds="http://schemas.openxmlformats.org/officeDocument/2006/customXml" ds:itemID="{5D3265B7-299F-4CCE-8957-D7081865636D}">
  <ds:schemaRefs/>
</ds:datastoreItem>
</file>

<file path=customXml/itemProps99.xml><?xml version="1.0" encoding="utf-8"?>
<ds:datastoreItem xmlns:ds="http://schemas.openxmlformats.org/officeDocument/2006/customXml" ds:itemID="{662018E2-9384-4737-9B5B-4D6C4D8B8C2D}">
  <ds:schemaRefs/>
</ds:datastoreItem>
</file>

<file path=docProps/app.xml><?xml version="1.0" encoding="utf-8"?>
<Properties xmlns="http://schemas.openxmlformats.org/officeDocument/2006/extended-properties" xmlns:vt="http://schemas.openxmlformats.org/officeDocument/2006/docPropsVTypes">
  <Template>53A物理讲、练模版</Template>
  <TotalTime>0</TotalTime>
  <Words>22799</Words>
  <Application>WPS 演示</Application>
  <PresentationFormat>自定义</PresentationFormat>
  <Paragraphs>1064</Paragraphs>
  <Slides>129</Slides>
  <Notes>122</Notes>
  <HiddenSlides>0</HiddenSlides>
  <MMClips>0</MMClips>
  <ScaleCrop>false</ScaleCrop>
  <HeadingPairs>
    <vt:vector size="8" baseType="variant">
      <vt:variant>
        <vt:lpstr>已用的字体</vt:lpstr>
      </vt:variant>
      <vt:variant>
        <vt:i4>18</vt:i4>
      </vt:variant>
      <vt:variant>
        <vt:lpstr>主题</vt:lpstr>
      </vt:variant>
      <vt:variant>
        <vt:i4>3</vt:i4>
      </vt:variant>
      <vt:variant>
        <vt:lpstr>嵌入 OLE 服务器</vt:lpstr>
      </vt:variant>
      <vt:variant>
        <vt:i4>2</vt:i4>
      </vt:variant>
      <vt:variant>
        <vt:lpstr>幻灯片标题</vt:lpstr>
      </vt:variant>
      <vt:variant>
        <vt:i4>129</vt:i4>
      </vt:variant>
    </vt:vector>
  </HeadingPairs>
  <TitlesOfParts>
    <vt:vector size="152" baseType="lpstr">
      <vt:lpstr>Arial</vt:lpstr>
      <vt:lpstr>宋体</vt:lpstr>
      <vt:lpstr>Wingdings</vt:lpstr>
      <vt:lpstr>微软雅黑</vt:lpstr>
      <vt:lpstr>楷体</vt:lpstr>
      <vt:lpstr>Times New Roman</vt:lpstr>
      <vt:lpstr>华文细黑</vt:lpstr>
      <vt:lpstr>Times New Roman</vt:lpstr>
      <vt:lpstr>楷体_GB2312</vt:lpstr>
      <vt:lpstr>新宋体</vt:lpstr>
      <vt:lpstr>等线</vt:lpstr>
      <vt:lpstr>Arial Unicode MS</vt:lpstr>
      <vt:lpstr>Calibri</vt:lpstr>
      <vt:lpstr>黑体</vt:lpstr>
      <vt:lpstr>NEU-BZ</vt:lpstr>
      <vt:lpstr>Arial Narrow</vt:lpstr>
      <vt:lpstr>Arial Unicode MS</vt:lpstr>
      <vt:lpstr>Times New Roman</vt:lpstr>
      <vt:lpstr>自定义设计方案</vt:lpstr>
      <vt:lpstr>返回目录</vt:lpstr>
      <vt:lpstr>2_Office 主题​​</vt:lpstr>
      <vt:lpstr>Equation.DSMT4</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封面标题</dc:title>
  <dc:creator/>
  <cp:lastModifiedBy>唯一的尘埃 十三</cp:lastModifiedBy>
  <cp:revision>187</cp:revision>
  <dcterms:created xsi:type="dcterms:W3CDTF">2025-01-13T03:19:00Z</dcterms:created>
  <dcterms:modified xsi:type="dcterms:W3CDTF">2025-08-20T14:57:50Z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3CC0F04E1A2C4A8D88EB5614115EABC7_13</vt:lpwstr>
  </property>
  <property fmtid="{D5CDD505-2E9C-101B-9397-08002B2CF9AE}" pid="3" name="KSOProductBuildVer">
    <vt:lpwstr>2052-12.1.0.22529</vt:lpwstr>
  </property>
</Properties>
</file>